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7BCA3B-03BB-4F7A-BDAF-253D8163E44E}" v="131" dt="2024-06-17T00:01:07.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M ROY" userId="3479f089f8a41576" providerId="LiveId" clId="{347BCA3B-03BB-4F7A-BDAF-253D8163E44E}"/>
    <pc:docChg chg="undo custSel addSld modSld sldOrd">
      <pc:chgData name="SUBHAM ROY" userId="3479f089f8a41576" providerId="LiveId" clId="{347BCA3B-03BB-4F7A-BDAF-253D8163E44E}" dt="2024-06-17T00:13:23.420" v="5348" actId="14100"/>
      <pc:docMkLst>
        <pc:docMk/>
      </pc:docMkLst>
      <pc:sldChg chg="addSp modSp mod">
        <pc:chgData name="SUBHAM ROY" userId="3479f089f8a41576" providerId="LiveId" clId="{347BCA3B-03BB-4F7A-BDAF-253D8163E44E}" dt="2024-06-15T22:22:07.968" v="38" actId="1076"/>
        <pc:sldMkLst>
          <pc:docMk/>
          <pc:sldMk cId="2233187691" sldId="256"/>
        </pc:sldMkLst>
        <pc:spChg chg="add mod">
          <ac:chgData name="SUBHAM ROY" userId="3479f089f8a41576" providerId="LiveId" clId="{347BCA3B-03BB-4F7A-BDAF-253D8163E44E}" dt="2024-06-15T22:22:07.968" v="38" actId="1076"/>
          <ac:spMkLst>
            <pc:docMk/>
            <pc:sldMk cId="2233187691" sldId="256"/>
            <ac:spMk id="4" creationId="{E5112234-38D2-7B56-2E41-08206CEC7A65}"/>
          </ac:spMkLst>
        </pc:spChg>
        <pc:picChg chg="add mod">
          <ac:chgData name="SUBHAM ROY" userId="3479f089f8a41576" providerId="LiveId" clId="{347BCA3B-03BB-4F7A-BDAF-253D8163E44E}" dt="2024-06-15T22:16:13.490" v="1" actId="1076"/>
          <ac:picMkLst>
            <pc:docMk/>
            <pc:sldMk cId="2233187691" sldId="256"/>
            <ac:picMk id="1026" creationId="{46355F34-3BBC-B976-8977-527513C8CF64}"/>
          </ac:picMkLst>
        </pc:picChg>
      </pc:sldChg>
      <pc:sldChg chg="addSp modSp new mod">
        <pc:chgData name="SUBHAM ROY" userId="3479f089f8a41576" providerId="LiveId" clId="{347BCA3B-03BB-4F7A-BDAF-253D8163E44E}" dt="2024-06-15T23:46:33.930" v="1596" actId="20577"/>
        <pc:sldMkLst>
          <pc:docMk/>
          <pc:sldMk cId="1845123634" sldId="257"/>
        </pc:sldMkLst>
        <pc:spChg chg="add mod">
          <ac:chgData name="SUBHAM ROY" userId="3479f089f8a41576" providerId="LiveId" clId="{347BCA3B-03BB-4F7A-BDAF-253D8163E44E}" dt="2024-06-15T22:29:46.384" v="239" actId="1076"/>
          <ac:spMkLst>
            <pc:docMk/>
            <pc:sldMk cId="1845123634" sldId="257"/>
            <ac:spMk id="2" creationId="{7A09AFEB-FC5C-2FE6-85BD-2389AE1E9CC3}"/>
          </ac:spMkLst>
        </pc:spChg>
        <pc:spChg chg="add mod">
          <ac:chgData name="SUBHAM ROY" userId="3479f089f8a41576" providerId="LiveId" clId="{347BCA3B-03BB-4F7A-BDAF-253D8163E44E}" dt="2024-06-15T23:46:33.930" v="1596" actId="20577"/>
          <ac:spMkLst>
            <pc:docMk/>
            <pc:sldMk cId="1845123634" sldId="257"/>
            <ac:spMk id="3" creationId="{925FBEE5-D90B-FEC7-52F6-16D5B8CCF6B2}"/>
          </ac:spMkLst>
        </pc:spChg>
      </pc:sldChg>
      <pc:sldChg chg="addSp modSp add mod">
        <pc:chgData name="SUBHAM ROY" userId="3479f089f8a41576" providerId="LiveId" clId="{347BCA3B-03BB-4F7A-BDAF-253D8163E44E}" dt="2024-06-15T23:30:39.825" v="1019" actId="1076"/>
        <pc:sldMkLst>
          <pc:docMk/>
          <pc:sldMk cId="2503852963" sldId="258"/>
        </pc:sldMkLst>
        <pc:spChg chg="add mod">
          <ac:chgData name="SUBHAM ROY" userId="3479f089f8a41576" providerId="LiveId" clId="{347BCA3B-03BB-4F7A-BDAF-253D8163E44E}" dt="2024-06-15T23:30:39.825" v="1019" actId="1076"/>
          <ac:spMkLst>
            <pc:docMk/>
            <pc:sldMk cId="2503852963" sldId="258"/>
            <ac:spMk id="2" creationId="{2EC69783-018B-036B-137F-AA1A8A16B3AD}"/>
          </ac:spMkLst>
        </pc:spChg>
        <pc:picChg chg="add mod">
          <ac:chgData name="SUBHAM ROY" userId="3479f089f8a41576" providerId="LiveId" clId="{347BCA3B-03BB-4F7A-BDAF-253D8163E44E}" dt="2024-06-15T23:30:37.318" v="1018" actId="14100"/>
          <ac:picMkLst>
            <pc:docMk/>
            <pc:sldMk cId="2503852963" sldId="258"/>
            <ac:picMk id="4" creationId="{ED5F5D6B-1D96-475B-AE32-0F24BDFF37B3}"/>
          </ac:picMkLst>
        </pc:picChg>
      </pc:sldChg>
      <pc:sldChg chg="addSp modSp add mod">
        <pc:chgData name="SUBHAM ROY" userId="3479f089f8a41576" providerId="LiveId" clId="{347BCA3B-03BB-4F7A-BDAF-253D8163E44E}" dt="2024-06-15T23:10:34.717" v="621" actId="12"/>
        <pc:sldMkLst>
          <pc:docMk/>
          <pc:sldMk cId="638869438" sldId="259"/>
        </pc:sldMkLst>
        <pc:spChg chg="add mod">
          <ac:chgData name="SUBHAM ROY" userId="3479f089f8a41576" providerId="LiveId" clId="{347BCA3B-03BB-4F7A-BDAF-253D8163E44E}" dt="2024-06-15T23:10:34.717" v="621" actId="12"/>
          <ac:spMkLst>
            <pc:docMk/>
            <pc:sldMk cId="638869438" sldId="259"/>
            <ac:spMk id="2" creationId="{973459BF-B9E3-9884-EC11-B490A70D1918}"/>
          </ac:spMkLst>
        </pc:spChg>
        <pc:spChg chg="add mod">
          <ac:chgData name="SUBHAM ROY" userId="3479f089f8a41576" providerId="LiveId" clId="{347BCA3B-03BB-4F7A-BDAF-253D8163E44E}" dt="2024-06-15T23:09:09.016" v="616" actId="1076"/>
          <ac:spMkLst>
            <pc:docMk/>
            <pc:sldMk cId="638869438" sldId="259"/>
            <ac:spMk id="3" creationId="{24F8D4A5-91F3-16D7-8C1B-F944F3BE9B65}"/>
          </ac:spMkLst>
        </pc:spChg>
      </pc:sldChg>
      <pc:sldChg chg="addSp modSp add mod">
        <pc:chgData name="SUBHAM ROY" userId="3479f089f8a41576" providerId="LiveId" clId="{347BCA3B-03BB-4F7A-BDAF-253D8163E44E}" dt="2024-06-15T23:41:17.908" v="1564" actId="14100"/>
        <pc:sldMkLst>
          <pc:docMk/>
          <pc:sldMk cId="1332276696" sldId="260"/>
        </pc:sldMkLst>
        <pc:spChg chg="add mod">
          <ac:chgData name="SUBHAM ROY" userId="3479f089f8a41576" providerId="LiveId" clId="{347BCA3B-03BB-4F7A-BDAF-253D8163E44E}" dt="2024-06-15T23:33:38.619" v="1022" actId="255"/>
          <ac:spMkLst>
            <pc:docMk/>
            <pc:sldMk cId="1332276696" sldId="260"/>
            <ac:spMk id="2" creationId="{C7841107-0744-5E3F-0ABF-B5404F16EE6F}"/>
          </ac:spMkLst>
        </pc:spChg>
        <pc:spChg chg="add mod">
          <ac:chgData name="SUBHAM ROY" userId="3479f089f8a41576" providerId="LiveId" clId="{347BCA3B-03BB-4F7A-BDAF-253D8163E44E}" dt="2024-06-15T23:17:52.785" v="1012" actId="20577"/>
          <ac:spMkLst>
            <pc:docMk/>
            <pc:sldMk cId="1332276696" sldId="260"/>
            <ac:spMk id="3" creationId="{8C691D05-0D3C-E0E6-5E24-50994A1580CF}"/>
          </ac:spMkLst>
        </pc:spChg>
        <pc:spChg chg="add mod">
          <ac:chgData name="SUBHAM ROY" userId="3479f089f8a41576" providerId="LiveId" clId="{347BCA3B-03BB-4F7A-BDAF-253D8163E44E}" dt="2024-06-15T23:40:31.262" v="1560" actId="1076"/>
          <ac:spMkLst>
            <pc:docMk/>
            <pc:sldMk cId="1332276696" sldId="260"/>
            <ac:spMk id="4" creationId="{A598FD24-A8EA-4725-4ADC-60EB4F369C1F}"/>
          </ac:spMkLst>
        </pc:spChg>
        <pc:picChg chg="add mod">
          <ac:chgData name="SUBHAM ROY" userId="3479f089f8a41576" providerId="LiveId" clId="{347BCA3B-03BB-4F7A-BDAF-253D8163E44E}" dt="2024-06-15T23:41:17.908" v="1564" actId="14100"/>
          <ac:picMkLst>
            <pc:docMk/>
            <pc:sldMk cId="1332276696" sldId="260"/>
            <ac:picMk id="2050" creationId="{56DD1A3F-AF12-1E5C-EFCA-1228EA3C1530}"/>
          </ac:picMkLst>
        </pc:picChg>
      </pc:sldChg>
      <pc:sldChg chg="addSp modSp add mod">
        <pc:chgData name="SUBHAM ROY" userId="3479f089f8a41576" providerId="LiveId" clId="{347BCA3B-03BB-4F7A-BDAF-253D8163E44E}" dt="2024-06-16T22:07:50.392" v="3340" actId="1036"/>
        <pc:sldMkLst>
          <pc:docMk/>
          <pc:sldMk cId="2348996619" sldId="261"/>
        </pc:sldMkLst>
        <pc:spChg chg="add mod">
          <ac:chgData name="SUBHAM ROY" userId="3479f089f8a41576" providerId="LiveId" clId="{347BCA3B-03BB-4F7A-BDAF-253D8163E44E}" dt="2024-06-16T22:07:50.392" v="3340" actId="1036"/>
          <ac:spMkLst>
            <pc:docMk/>
            <pc:sldMk cId="2348996619" sldId="261"/>
            <ac:spMk id="4" creationId="{796CBB10-1733-5503-316D-478A2F406D65}"/>
          </ac:spMkLst>
        </pc:spChg>
        <pc:picChg chg="add mod">
          <ac:chgData name="SUBHAM ROY" userId="3479f089f8a41576" providerId="LiveId" clId="{347BCA3B-03BB-4F7A-BDAF-253D8163E44E}" dt="2024-06-15T23:45:31.175" v="1568" actId="14100"/>
          <ac:picMkLst>
            <pc:docMk/>
            <pc:sldMk cId="2348996619" sldId="261"/>
            <ac:picMk id="3" creationId="{99115F3E-EB62-C19F-596D-3321246B2E91}"/>
          </ac:picMkLst>
        </pc:picChg>
      </pc:sldChg>
      <pc:sldChg chg="addSp modSp add mod">
        <pc:chgData name="SUBHAM ROY" userId="3479f089f8a41576" providerId="LiveId" clId="{347BCA3B-03BB-4F7A-BDAF-253D8163E44E}" dt="2024-06-16T21:49:50.238" v="3007" actId="207"/>
        <pc:sldMkLst>
          <pc:docMk/>
          <pc:sldMk cId="1952141812" sldId="262"/>
        </pc:sldMkLst>
        <pc:spChg chg="add mod">
          <ac:chgData name="SUBHAM ROY" userId="3479f089f8a41576" providerId="LiveId" clId="{347BCA3B-03BB-4F7A-BDAF-253D8163E44E}" dt="2024-06-16T00:44:32.691" v="1613" actId="20577"/>
          <ac:spMkLst>
            <pc:docMk/>
            <pc:sldMk cId="1952141812" sldId="262"/>
            <ac:spMk id="2" creationId="{7B9653AB-FADB-AE9F-C4AD-BB20B90A1C03}"/>
          </ac:spMkLst>
        </pc:spChg>
        <pc:spChg chg="add mod">
          <ac:chgData name="SUBHAM ROY" userId="3479f089f8a41576" providerId="LiveId" clId="{347BCA3B-03BB-4F7A-BDAF-253D8163E44E}" dt="2024-06-16T21:49:50.238" v="3007" actId="207"/>
          <ac:spMkLst>
            <pc:docMk/>
            <pc:sldMk cId="1952141812" sldId="262"/>
            <ac:spMk id="3" creationId="{5D821463-CB0F-9FEF-AEA5-4E8910C1E8E6}"/>
          </ac:spMkLst>
        </pc:spChg>
        <pc:spChg chg="add mod">
          <ac:chgData name="SUBHAM ROY" userId="3479f089f8a41576" providerId="LiveId" clId="{347BCA3B-03BB-4F7A-BDAF-253D8163E44E}" dt="2024-06-16T00:44:54.453" v="1615"/>
          <ac:spMkLst>
            <pc:docMk/>
            <pc:sldMk cId="1952141812" sldId="262"/>
            <ac:spMk id="4" creationId="{02647DB6-67C5-F31C-CEAE-53BBBFA045B0}"/>
          </ac:spMkLst>
        </pc:spChg>
      </pc:sldChg>
      <pc:sldChg chg="addSp modSp add mod">
        <pc:chgData name="SUBHAM ROY" userId="3479f089f8a41576" providerId="LiveId" clId="{347BCA3B-03BB-4F7A-BDAF-253D8163E44E}" dt="2024-06-16T21:49:06.682" v="3001" actId="207"/>
        <pc:sldMkLst>
          <pc:docMk/>
          <pc:sldMk cId="1233554985" sldId="263"/>
        </pc:sldMkLst>
        <pc:spChg chg="add mod">
          <ac:chgData name="SUBHAM ROY" userId="3479f089f8a41576" providerId="LiveId" clId="{347BCA3B-03BB-4F7A-BDAF-253D8163E44E}" dt="2024-06-16T21:49:06.682" v="3001" actId="207"/>
          <ac:spMkLst>
            <pc:docMk/>
            <pc:sldMk cId="1233554985" sldId="263"/>
            <ac:spMk id="2" creationId="{0957D072-172E-FFE6-1710-5B6FD0D00B3A}"/>
          </ac:spMkLst>
        </pc:spChg>
        <pc:spChg chg="add mod">
          <ac:chgData name="SUBHAM ROY" userId="3479f089f8a41576" providerId="LiveId" clId="{347BCA3B-03BB-4F7A-BDAF-253D8163E44E}" dt="2024-06-16T01:18:10.828" v="2332" actId="255"/>
          <ac:spMkLst>
            <pc:docMk/>
            <pc:sldMk cId="1233554985" sldId="263"/>
            <ac:spMk id="3" creationId="{B3B06F01-2C3A-B590-5727-6F953A43417F}"/>
          </ac:spMkLst>
        </pc:spChg>
        <pc:picChg chg="add mod">
          <ac:chgData name="SUBHAM ROY" userId="3479f089f8a41576" providerId="LiveId" clId="{347BCA3B-03BB-4F7A-BDAF-253D8163E44E}" dt="2024-06-16T01:14:24.692" v="2109" actId="1076"/>
          <ac:picMkLst>
            <pc:docMk/>
            <pc:sldMk cId="1233554985" sldId="263"/>
            <ac:picMk id="3074" creationId="{8BE93B15-4A35-9453-E835-C4E45829B2BC}"/>
          </ac:picMkLst>
        </pc:picChg>
        <pc:picChg chg="add mod">
          <ac:chgData name="SUBHAM ROY" userId="3479f089f8a41576" providerId="LiveId" clId="{347BCA3B-03BB-4F7A-BDAF-253D8163E44E}" dt="2024-06-16T01:14:53.506" v="2115" actId="1076"/>
          <ac:picMkLst>
            <pc:docMk/>
            <pc:sldMk cId="1233554985" sldId="263"/>
            <ac:picMk id="3076" creationId="{1E8DBB70-DCAC-129D-700D-E90E59F2A26C}"/>
          </ac:picMkLst>
        </pc:picChg>
      </pc:sldChg>
      <pc:sldChg chg="addSp modSp add mod">
        <pc:chgData name="SUBHAM ROY" userId="3479f089f8a41576" providerId="LiveId" clId="{347BCA3B-03BB-4F7A-BDAF-253D8163E44E}" dt="2024-06-16T21:48:53.219" v="3000" actId="207"/>
        <pc:sldMkLst>
          <pc:docMk/>
          <pc:sldMk cId="3193880233" sldId="264"/>
        </pc:sldMkLst>
        <pc:spChg chg="add mod">
          <ac:chgData name="SUBHAM ROY" userId="3479f089f8a41576" providerId="LiveId" clId="{347BCA3B-03BB-4F7A-BDAF-253D8163E44E}" dt="2024-06-16T21:48:53.219" v="3000" actId="207"/>
          <ac:spMkLst>
            <pc:docMk/>
            <pc:sldMk cId="3193880233" sldId="264"/>
            <ac:spMk id="2" creationId="{75A45ECC-5FC3-C824-A6E4-8F64FD4F5988}"/>
          </ac:spMkLst>
        </pc:spChg>
        <pc:spChg chg="add mod">
          <ac:chgData name="SUBHAM ROY" userId="3479f089f8a41576" providerId="LiveId" clId="{347BCA3B-03BB-4F7A-BDAF-253D8163E44E}" dt="2024-06-16T21:48:37.555" v="2998" actId="207"/>
          <ac:spMkLst>
            <pc:docMk/>
            <pc:sldMk cId="3193880233" sldId="264"/>
            <ac:spMk id="3" creationId="{4032FF89-89FF-A419-49C0-63653873147F}"/>
          </ac:spMkLst>
        </pc:spChg>
        <pc:picChg chg="add mod">
          <ac:chgData name="SUBHAM ROY" userId="3479f089f8a41576" providerId="LiveId" clId="{347BCA3B-03BB-4F7A-BDAF-253D8163E44E}" dt="2024-06-16T01:24:02.544" v="2665" actId="1076"/>
          <ac:picMkLst>
            <pc:docMk/>
            <pc:sldMk cId="3193880233" sldId="264"/>
            <ac:picMk id="4098" creationId="{B3EDD8AE-A999-221C-009E-E39F71E57DB7}"/>
          </ac:picMkLst>
        </pc:picChg>
        <pc:picChg chg="add mod">
          <ac:chgData name="SUBHAM ROY" userId="3479f089f8a41576" providerId="LiveId" clId="{347BCA3B-03BB-4F7A-BDAF-253D8163E44E}" dt="2024-06-16T01:25:10.394" v="2670" actId="1076"/>
          <ac:picMkLst>
            <pc:docMk/>
            <pc:sldMk cId="3193880233" sldId="264"/>
            <ac:picMk id="4100" creationId="{5C248D2C-583F-1FE1-4D4B-B6CDA0FE7055}"/>
          </ac:picMkLst>
        </pc:picChg>
      </pc:sldChg>
      <pc:sldChg chg="addSp modSp add mod modNotesTx">
        <pc:chgData name="SUBHAM ROY" userId="3479f089f8a41576" providerId="LiveId" clId="{347BCA3B-03BB-4F7A-BDAF-253D8163E44E}" dt="2024-06-16T21:48:07.329" v="2995" actId="1076"/>
        <pc:sldMkLst>
          <pc:docMk/>
          <pc:sldMk cId="3973464151" sldId="265"/>
        </pc:sldMkLst>
        <pc:spChg chg="add mod">
          <ac:chgData name="SUBHAM ROY" userId="3479f089f8a41576" providerId="LiveId" clId="{347BCA3B-03BB-4F7A-BDAF-253D8163E44E}" dt="2024-06-16T21:48:07.329" v="2995" actId="1076"/>
          <ac:spMkLst>
            <pc:docMk/>
            <pc:sldMk cId="3973464151" sldId="265"/>
            <ac:spMk id="2" creationId="{9BBB7E30-93D1-B40B-59C4-60A8BBA0BCFB}"/>
          </ac:spMkLst>
        </pc:spChg>
        <pc:picChg chg="add mod">
          <ac:chgData name="SUBHAM ROY" userId="3479f089f8a41576" providerId="LiveId" clId="{347BCA3B-03BB-4F7A-BDAF-253D8163E44E}" dt="2024-06-16T01:29:47.071" v="2860" actId="1076"/>
          <ac:picMkLst>
            <pc:docMk/>
            <pc:sldMk cId="3973464151" sldId="265"/>
            <ac:picMk id="5122" creationId="{D9531382-8C04-B161-E348-6DC78A5D42AA}"/>
          </ac:picMkLst>
        </pc:picChg>
      </pc:sldChg>
      <pc:sldChg chg="addSp modSp add mod">
        <pc:chgData name="SUBHAM ROY" userId="3479f089f8a41576" providerId="LiveId" clId="{347BCA3B-03BB-4F7A-BDAF-253D8163E44E}" dt="2024-06-16T21:53:53.597" v="3168" actId="20577"/>
        <pc:sldMkLst>
          <pc:docMk/>
          <pc:sldMk cId="1485771057" sldId="266"/>
        </pc:sldMkLst>
        <pc:spChg chg="add mod">
          <ac:chgData name="SUBHAM ROY" userId="3479f089f8a41576" providerId="LiveId" clId="{347BCA3B-03BB-4F7A-BDAF-253D8163E44E}" dt="2024-06-16T21:53:53.597" v="3168" actId="20577"/>
          <ac:spMkLst>
            <pc:docMk/>
            <pc:sldMk cId="1485771057" sldId="266"/>
            <ac:spMk id="2" creationId="{B39A6452-ACBA-DEFE-AB0E-59C715A9A019}"/>
          </ac:spMkLst>
        </pc:spChg>
        <pc:picChg chg="add mod">
          <ac:chgData name="SUBHAM ROY" userId="3479f089f8a41576" providerId="LiveId" clId="{347BCA3B-03BB-4F7A-BDAF-253D8163E44E}" dt="2024-06-16T21:50:12.899" v="3009" actId="1076"/>
          <ac:picMkLst>
            <pc:docMk/>
            <pc:sldMk cId="1485771057" sldId="266"/>
            <ac:picMk id="6146" creationId="{65AFA15B-63F7-FF78-0902-A0B69A865AF4}"/>
          </ac:picMkLst>
        </pc:picChg>
      </pc:sldChg>
      <pc:sldChg chg="addSp delSp modSp add mod">
        <pc:chgData name="SUBHAM ROY" userId="3479f089f8a41576" providerId="LiveId" clId="{347BCA3B-03BB-4F7A-BDAF-253D8163E44E}" dt="2024-06-16T22:17:02.685" v="3673" actId="20577"/>
        <pc:sldMkLst>
          <pc:docMk/>
          <pc:sldMk cId="859541093" sldId="267"/>
        </pc:sldMkLst>
        <pc:spChg chg="add del mod">
          <ac:chgData name="SUBHAM ROY" userId="3479f089f8a41576" providerId="LiveId" clId="{347BCA3B-03BB-4F7A-BDAF-253D8163E44E}" dt="2024-06-16T22:10:41.693" v="3441" actId="478"/>
          <ac:spMkLst>
            <pc:docMk/>
            <pc:sldMk cId="859541093" sldId="267"/>
            <ac:spMk id="2" creationId="{BB009328-62B2-BDF3-C23A-BDEFE6C84092}"/>
          </ac:spMkLst>
        </pc:spChg>
        <pc:spChg chg="add mod">
          <ac:chgData name="SUBHAM ROY" userId="3479f089f8a41576" providerId="LiveId" clId="{347BCA3B-03BB-4F7A-BDAF-253D8163E44E}" dt="2024-06-16T22:17:02.685" v="3673" actId="20577"/>
          <ac:spMkLst>
            <pc:docMk/>
            <pc:sldMk cId="859541093" sldId="267"/>
            <ac:spMk id="3" creationId="{27467F90-43EE-3BEF-0EDE-3E0DB24F1FB2}"/>
          </ac:spMkLst>
        </pc:spChg>
        <pc:spChg chg="add mod">
          <ac:chgData name="SUBHAM ROY" userId="3479f089f8a41576" providerId="LiveId" clId="{347BCA3B-03BB-4F7A-BDAF-253D8163E44E}" dt="2024-06-16T22:11:22.191" v="3476" actId="1076"/>
          <ac:spMkLst>
            <pc:docMk/>
            <pc:sldMk cId="859541093" sldId="267"/>
            <ac:spMk id="4" creationId="{0A85B528-429E-6842-D721-DD7E5336E9C7}"/>
          </ac:spMkLst>
        </pc:spChg>
        <pc:spChg chg="add mod">
          <ac:chgData name="SUBHAM ROY" userId="3479f089f8a41576" providerId="LiveId" clId="{347BCA3B-03BB-4F7A-BDAF-253D8163E44E}" dt="2024-06-16T22:14:29.146" v="3529" actId="1076"/>
          <ac:spMkLst>
            <pc:docMk/>
            <pc:sldMk cId="859541093" sldId="267"/>
            <ac:spMk id="5" creationId="{F6CE78C5-C18A-B73C-28CA-5E2268E3D447}"/>
          </ac:spMkLst>
        </pc:spChg>
        <pc:spChg chg="add del">
          <ac:chgData name="SUBHAM ROY" userId="3479f089f8a41576" providerId="LiveId" clId="{347BCA3B-03BB-4F7A-BDAF-253D8163E44E}" dt="2024-06-16T22:13:13.304" v="3507" actId="478"/>
          <ac:spMkLst>
            <pc:docMk/>
            <pc:sldMk cId="859541093" sldId="267"/>
            <ac:spMk id="6" creationId="{1D1B390E-857F-6FEA-4F95-15E08A6A7116}"/>
          </ac:spMkLst>
        </pc:spChg>
        <pc:spChg chg="add mod">
          <ac:chgData name="SUBHAM ROY" userId="3479f089f8a41576" providerId="LiveId" clId="{347BCA3B-03BB-4F7A-BDAF-253D8163E44E}" dt="2024-06-16T22:15:10.304" v="3539" actId="14100"/>
          <ac:spMkLst>
            <pc:docMk/>
            <pc:sldMk cId="859541093" sldId="267"/>
            <ac:spMk id="7" creationId="{D7C474A5-65E5-65F2-5289-FAB1F37B8F69}"/>
          </ac:spMkLst>
        </pc:spChg>
        <pc:spChg chg="add mod">
          <ac:chgData name="SUBHAM ROY" userId="3479f089f8a41576" providerId="LiveId" clId="{347BCA3B-03BB-4F7A-BDAF-253D8163E44E}" dt="2024-06-16T22:14:56.488" v="3536" actId="1076"/>
          <ac:spMkLst>
            <pc:docMk/>
            <pc:sldMk cId="859541093" sldId="267"/>
            <ac:spMk id="8" creationId="{7B802E18-F6B0-D68C-F4D7-37F6E6F3C4AB}"/>
          </ac:spMkLst>
        </pc:spChg>
        <pc:spChg chg="add mod">
          <ac:chgData name="SUBHAM ROY" userId="3479f089f8a41576" providerId="LiveId" clId="{347BCA3B-03BB-4F7A-BDAF-253D8163E44E}" dt="2024-06-16T22:15:30.519" v="3563" actId="20577"/>
          <ac:spMkLst>
            <pc:docMk/>
            <pc:sldMk cId="859541093" sldId="267"/>
            <ac:spMk id="9" creationId="{CD497EAC-A317-A178-C4A5-F2F9706D4CAC}"/>
          </ac:spMkLst>
        </pc:spChg>
        <pc:spChg chg="add mod">
          <ac:chgData name="SUBHAM ROY" userId="3479f089f8a41576" providerId="LiveId" clId="{347BCA3B-03BB-4F7A-BDAF-253D8163E44E}" dt="2024-06-16T22:15:41.191" v="3565" actId="1076"/>
          <ac:spMkLst>
            <pc:docMk/>
            <pc:sldMk cId="859541093" sldId="267"/>
            <ac:spMk id="10" creationId="{6FD71513-4AED-47C0-969B-2C7E678100BC}"/>
          </ac:spMkLst>
        </pc:spChg>
        <pc:spChg chg="add mod">
          <ac:chgData name="SUBHAM ROY" userId="3479f089f8a41576" providerId="LiveId" clId="{347BCA3B-03BB-4F7A-BDAF-253D8163E44E}" dt="2024-06-16T22:15:51.607" v="3567" actId="1076"/>
          <ac:spMkLst>
            <pc:docMk/>
            <pc:sldMk cId="859541093" sldId="267"/>
            <ac:spMk id="11" creationId="{C4C79C5A-7667-FC07-A8CA-E41D32164F21}"/>
          </ac:spMkLst>
        </pc:spChg>
        <pc:spChg chg="add mod">
          <ac:chgData name="SUBHAM ROY" userId="3479f089f8a41576" providerId="LiveId" clId="{347BCA3B-03BB-4F7A-BDAF-253D8163E44E}" dt="2024-06-16T22:16:19.601" v="3605" actId="20577"/>
          <ac:spMkLst>
            <pc:docMk/>
            <pc:sldMk cId="859541093" sldId="267"/>
            <ac:spMk id="12" creationId="{E745C81C-7C30-0CA4-BE0D-29699D99F0D0}"/>
          </ac:spMkLst>
        </pc:spChg>
      </pc:sldChg>
      <pc:sldChg chg="addSp modSp add mod ord">
        <pc:chgData name="SUBHAM ROY" userId="3479f089f8a41576" providerId="LiveId" clId="{347BCA3B-03BB-4F7A-BDAF-253D8163E44E}" dt="2024-06-16T22:08:41.344" v="3377" actId="1076"/>
        <pc:sldMkLst>
          <pc:docMk/>
          <pc:sldMk cId="3634915060" sldId="268"/>
        </pc:sldMkLst>
        <pc:spChg chg="add mod">
          <ac:chgData name="SUBHAM ROY" userId="3479f089f8a41576" providerId="LiveId" clId="{347BCA3B-03BB-4F7A-BDAF-253D8163E44E}" dt="2024-06-16T22:08:41.344" v="3377" actId="1076"/>
          <ac:spMkLst>
            <pc:docMk/>
            <pc:sldMk cId="3634915060" sldId="268"/>
            <ac:spMk id="2" creationId="{4D4321A9-B769-16B7-4AF1-CCCADC7F1724}"/>
          </ac:spMkLst>
        </pc:spChg>
        <pc:picChg chg="add mod">
          <ac:chgData name="SUBHAM ROY" userId="3479f089f8a41576" providerId="LiveId" clId="{347BCA3B-03BB-4F7A-BDAF-253D8163E44E}" dt="2024-06-16T22:07:38.759" v="3339" actId="14100"/>
          <ac:picMkLst>
            <pc:docMk/>
            <pc:sldMk cId="3634915060" sldId="268"/>
            <ac:picMk id="7170" creationId="{69EFE631-A931-4A57-5FCD-8846FB065C9D}"/>
          </ac:picMkLst>
        </pc:picChg>
      </pc:sldChg>
      <pc:sldChg chg="addSp modSp add mod">
        <pc:chgData name="SUBHAM ROY" userId="3479f089f8a41576" providerId="LiveId" clId="{347BCA3B-03BB-4F7A-BDAF-253D8163E44E}" dt="2024-06-16T22:23:00.495" v="4203" actId="20577"/>
        <pc:sldMkLst>
          <pc:docMk/>
          <pc:sldMk cId="1563258667" sldId="269"/>
        </pc:sldMkLst>
        <pc:spChg chg="add mod">
          <ac:chgData name="SUBHAM ROY" userId="3479f089f8a41576" providerId="LiveId" clId="{347BCA3B-03BB-4F7A-BDAF-253D8163E44E}" dt="2024-06-16T22:23:00.495" v="4203" actId="20577"/>
          <ac:spMkLst>
            <pc:docMk/>
            <pc:sldMk cId="1563258667" sldId="269"/>
            <ac:spMk id="2" creationId="{E61E119A-DFE0-9DC1-C21F-2499A72EE880}"/>
          </ac:spMkLst>
        </pc:spChg>
        <pc:picChg chg="add mod">
          <ac:chgData name="SUBHAM ROY" userId="3479f089f8a41576" providerId="LiveId" clId="{347BCA3B-03BB-4F7A-BDAF-253D8163E44E}" dt="2024-06-16T22:17:57.102" v="3675" actId="1076"/>
          <ac:picMkLst>
            <pc:docMk/>
            <pc:sldMk cId="1563258667" sldId="269"/>
            <ac:picMk id="8194" creationId="{8A4D7D94-D9DB-CC48-88D1-5B9635532704}"/>
          </ac:picMkLst>
        </pc:picChg>
      </pc:sldChg>
      <pc:sldChg chg="addSp modSp add mod">
        <pc:chgData name="SUBHAM ROY" userId="3479f089f8a41576" providerId="LiveId" clId="{347BCA3B-03BB-4F7A-BDAF-253D8163E44E}" dt="2024-06-16T23:10:57.496" v="4211" actId="1076"/>
        <pc:sldMkLst>
          <pc:docMk/>
          <pc:sldMk cId="987357053" sldId="270"/>
        </pc:sldMkLst>
        <pc:spChg chg="add mod">
          <ac:chgData name="SUBHAM ROY" userId="3479f089f8a41576" providerId="LiveId" clId="{347BCA3B-03BB-4F7A-BDAF-253D8163E44E}" dt="2024-06-16T23:10:57.496" v="4211" actId="1076"/>
          <ac:spMkLst>
            <pc:docMk/>
            <pc:sldMk cId="987357053" sldId="270"/>
            <ac:spMk id="2" creationId="{3C28978F-CF7C-C46D-D07A-FD1ADEFB7E0D}"/>
          </ac:spMkLst>
        </pc:spChg>
        <pc:picChg chg="add mod">
          <ac:chgData name="SUBHAM ROY" userId="3479f089f8a41576" providerId="LiveId" clId="{347BCA3B-03BB-4F7A-BDAF-253D8163E44E}" dt="2024-06-16T22:29:17.767" v="4206" actId="14100"/>
          <ac:picMkLst>
            <pc:docMk/>
            <pc:sldMk cId="987357053" sldId="270"/>
            <ac:picMk id="9218" creationId="{CC620080-9D09-C096-506F-87D1F75B8AD6}"/>
          </ac:picMkLst>
        </pc:picChg>
      </pc:sldChg>
      <pc:sldChg chg="addSp modSp add mod">
        <pc:chgData name="SUBHAM ROY" userId="3479f089f8a41576" providerId="LiveId" clId="{347BCA3B-03BB-4F7A-BDAF-253D8163E44E}" dt="2024-06-16T23:17:13.762" v="4302" actId="20577"/>
        <pc:sldMkLst>
          <pc:docMk/>
          <pc:sldMk cId="1349660388" sldId="271"/>
        </pc:sldMkLst>
        <pc:spChg chg="add mod">
          <ac:chgData name="SUBHAM ROY" userId="3479f089f8a41576" providerId="LiveId" clId="{347BCA3B-03BB-4F7A-BDAF-253D8163E44E}" dt="2024-06-16T23:17:13.762" v="4302" actId="20577"/>
          <ac:spMkLst>
            <pc:docMk/>
            <pc:sldMk cId="1349660388" sldId="271"/>
            <ac:spMk id="2" creationId="{D61C1BD0-39B4-297A-B9A8-3076CDD9B237}"/>
          </ac:spMkLst>
        </pc:spChg>
        <pc:picChg chg="add mod">
          <ac:chgData name="SUBHAM ROY" userId="3479f089f8a41576" providerId="LiveId" clId="{347BCA3B-03BB-4F7A-BDAF-253D8163E44E}" dt="2024-06-16T23:16:52.036" v="4289" actId="1076"/>
          <ac:picMkLst>
            <pc:docMk/>
            <pc:sldMk cId="1349660388" sldId="271"/>
            <ac:picMk id="4" creationId="{91E45BF8-EF14-D813-ED82-A576BD3F3CCD}"/>
          </ac:picMkLst>
        </pc:picChg>
      </pc:sldChg>
      <pc:sldChg chg="addSp modSp add mod">
        <pc:chgData name="SUBHAM ROY" userId="3479f089f8a41576" providerId="LiveId" clId="{347BCA3B-03BB-4F7A-BDAF-253D8163E44E}" dt="2024-06-16T23:24:44.407" v="4415"/>
        <pc:sldMkLst>
          <pc:docMk/>
          <pc:sldMk cId="3045202722" sldId="272"/>
        </pc:sldMkLst>
        <pc:spChg chg="add mod">
          <ac:chgData name="SUBHAM ROY" userId="3479f089f8a41576" providerId="LiveId" clId="{347BCA3B-03BB-4F7A-BDAF-253D8163E44E}" dt="2024-06-16T23:24:44.407" v="4415"/>
          <ac:spMkLst>
            <pc:docMk/>
            <pc:sldMk cId="3045202722" sldId="272"/>
            <ac:spMk id="2" creationId="{CBC78490-06D3-B03C-5829-47901943427B}"/>
          </ac:spMkLst>
        </pc:spChg>
      </pc:sldChg>
      <pc:sldChg chg="addSp modSp add mod">
        <pc:chgData name="SUBHAM ROY" userId="3479f089f8a41576" providerId="LiveId" clId="{347BCA3B-03BB-4F7A-BDAF-253D8163E44E}" dt="2024-06-16T23:36:00.442" v="4713" actId="14100"/>
        <pc:sldMkLst>
          <pc:docMk/>
          <pc:sldMk cId="3231153973" sldId="273"/>
        </pc:sldMkLst>
        <pc:spChg chg="add mod">
          <ac:chgData name="SUBHAM ROY" userId="3479f089f8a41576" providerId="LiveId" clId="{347BCA3B-03BB-4F7A-BDAF-253D8163E44E}" dt="2024-06-16T23:30:37.104" v="4483" actId="1076"/>
          <ac:spMkLst>
            <pc:docMk/>
            <pc:sldMk cId="3231153973" sldId="273"/>
            <ac:spMk id="4" creationId="{E50402BB-F607-6A34-E6F7-09297EB58064}"/>
          </ac:spMkLst>
        </pc:spChg>
        <pc:spChg chg="add mod">
          <ac:chgData name="SUBHAM ROY" userId="3479f089f8a41576" providerId="LiveId" clId="{347BCA3B-03BB-4F7A-BDAF-253D8163E44E}" dt="2024-06-16T23:36:00.442" v="4713" actId="14100"/>
          <ac:spMkLst>
            <pc:docMk/>
            <pc:sldMk cId="3231153973" sldId="273"/>
            <ac:spMk id="5" creationId="{3766B240-3FAE-D1F0-D6E6-7FE0E93BBC82}"/>
          </ac:spMkLst>
        </pc:spChg>
        <pc:picChg chg="add mod">
          <ac:chgData name="SUBHAM ROY" userId="3479f089f8a41576" providerId="LiveId" clId="{347BCA3B-03BB-4F7A-BDAF-253D8163E44E}" dt="2024-06-16T23:28:59.907" v="4417" actId="1076"/>
          <ac:picMkLst>
            <pc:docMk/>
            <pc:sldMk cId="3231153973" sldId="273"/>
            <ac:picMk id="3" creationId="{0B89F6A2-714E-EE9F-E8A7-D59958B22604}"/>
          </ac:picMkLst>
        </pc:picChg>
      </pc:sldChg>
      <pc:sldChg chg="addSp modSp add mod">
        <pc:chgData name="SUBHAM ROY" userId="3479f089f8a41576" providerId="LiveId" clId="{347BCA3B-03BB-4F7A-BDAF-253D8163E44E}" dt="2024-06-16T23:47:53.386" v="5146" actId="20577"/>
        <pc:sldMkLst>
          <pc:docMk/>
          <pc:sldMk cId="3070548244" sldId="274"/>
        </pc:sldMkLst>
        <pc:spChg chg="add mod">
          <ac:chgData name="SUBHAM ROY" userId="3479f089f8a41576" providerId="LiveId" clId="{347BCA3B-03BB-4F7A-BDAF-253D8163E44E}" dt="2024-06-16T23:47:53.386" v="5146" actId="20577"/>
          <ac:spMkLst>
            <pc:docMk/>
            <pc:sldMk cId="3070548244" sldId="274"/>
            <ac:spMk id="2" creationId="{62759D51-111C-7D16-9D13-C381DDEB12A1}"/>
          </ac:spMkLst>
        </pc:spChg>
      </pc:sldChg>
      <pc:sldChg chg="addSp delSp modSp add mod">
        <pc:chgData name="SUBHAM ROY" userId="3479f089f8a41576" providerId="LiveId" clId="{347BCA3B-03BB-4F7A-BDAF-253D8163E44E}" dt="2024-06-16T23:50:31.725" v="5164" actId="255"/>
        <pc:sldMkLst>
          <pc:docMk/>
          <pc:sldMk cId="676980619" sldId="275"/>
        </pc:sldMkLst>
        <pc:spChg chg="add del mod">
          <ac:chgData name="SUBHAM ROY" userId="3479f089f8a41576" providerId="LiveId" clId="{347BCA3B-03BB-4F7A-BDAF-253D8163E44E}" dt="2024-06-16T23:48:06.018" v="5150" actId="22"/>
          <ac:spMkLst>
            <pc:docMk/>
            <pc:sldMk cId="676980619" sldId="275"/>
            <ac:spMk id="3" creationId="{417EA55E-B783-1E74-307C-A5EDB87049ED}"/>
          </ac:spMkLst>
        </pc:spChg>
        <pc:spChg chg="add mod">
          <ac:chgData name="SUBHAM ROY" userId="3479f089f8a41576" providerId="LiveId" clId="{347BCA3B-03BB-4F7A-BDAF-253D8163E44E}" dt="2024-06-16T23:50:31.725" v="5164" actId="255"/>
          <ac:spMkLst>
            <pc:docMk/>
            <pc:sldMk cId="676980619" sldId="275"/>
            <ac:spMk id="6" creationId="{66DB6506-825B-5FEA-DC4B-C7A3F3957472}"/>
          </ac:spMkLst>
        </pc:spChg>
        <pc:picChg chg="add mod">
          <ac:chgData name="SUBHAM ROY" userId="3479f089f8a41576" providerId="LiveId" clId="{347BCA3B-03BB-4F7A-BDAF-253D8163E44E}" dt="2024-06-16T23:49:24.568" v="5159" actId="14100"/>
          <ac:picMkLst>
            <pc:docMk/>
            <pc:sldMk cId="676980619" sldId="275"/>
            <ac:picMk id="5" creationId="{26531E52-1216-30DE-8E67-CF6B949AAED5}"/>
          </ac:picMkLst>
        </pc:picChg>
      </pc:sldChg>
      <pc:sldChg chg="addSp modSp add mod">
        <pc:chgData name="SUBHAM ROY" userId="3479f089f8a41576" providerId="LiveId" clId="{347BCA3B-03BB-4F7A-BDAF-253D8163E44E}" dt="2024-06-16T23:54:05.131" v="5200" actId="1076"/>
        <pc:sldMkLst>
          <pc:docMk/>
          <pc:sldMk cId="3532472700" sldId="276"/>
        </pc:sldMkLst>
        <pc:spChg chg="add mod">
          <ac:chgData name="SUBHAM ROY" userId="3479f089f8a41576" providerId="LiveId" clId="{347BCA3B-03BB-4F7A-BDAF-253D8163E44E}" dt="2024-06-16T23:54:05.131" v="5200" actId="1076"/>
          <ac:spMkLst>
            <pc:docMk/>
            <pc:sldMk cId="3532472700" sldId="276"/>
            <ac:spMk id="3" creationId="{9FD004CD-ED07-EC02-28DC-FBE0425DFE24}"/>
          </ac:spMkLst>
        </pc:spChg>
        <pc:picChg chg="add mod">
          <ac:chgData name="SUBHAM ROY" userId="3479f089f8a41576" providerId="LiveId" clId="{347BCA3B-03BB-4F7A-BDAF-253D8163E44E}" dt="2024-06-16T23:53:22.481" v="5165"/>
          <ac:picMkLst>
            <pc:docMk/>
            <pc:sldMk cId="3532472700" sldId="276"/>
            <ac:picMk id="2" creationId="{0E323967-6E22-786E-3860-B0D2F158B35E}"/>
          </ac:picMkLst>
        </pc:picChg>
      </pc:sldChg>
      <pc:sldChg chg="addSp modSp add mod">
        <pc:chgData name="SUBHAM ROY" userId="3479f089f8a41576" providerId="LiveId" clId="{347BCA3B-03BB-4F7A-BDAF-253D8163E44E}" dt="2024-06-16T23:58:37.601" v="5285" actId="1076"/>
        <pc:sldMkLst>
          <pc:docMk/>
          <pc:sldMk cId="301831146" sldId="277"/>
        </pc:sldMkLst>
        <pc:spChg chg="add mod">
          <ac:chgData name="SUBHAM ROY" userId="3479f089f8a41576" providerId="LiveId" clId="{347BCA3B-03BB-4F7A-BDAF-253D8163E44E}" dt="2024-06-16T23:58:33.204" v="5284" actId="1076"/>
          <ac:spMkLst>
            <pc:docMk/>
            <pc:sldMk cId="301831146" sldId="277"/>
            <ac:spMk id="2" creationId="{0AEEE24F-4F35-4FDE-B0BC-641ACA96CA3C}"/>
          </ac:spMkLst>
        </pc:spChg>
        <pc:spChg chg="add mod">
          <ac:chgData name="SUBHAM ROY" userId="3479f089f8a41576" providerId="LiveId" clId="{347BCA3B-03BB-4F7A-BDAF-253D8163E44E}" dt="2024-06-16T23:58:37.601" v="5285" actId="1076"/>
          <ac:spMkLst>
            <pc:docMk/>
            <pc:sldMk cId="301831146" sldId="277"/>
            <ac:spMk id="3" creationId="{75BC8BAF-CCC4-31C4-61F0-D218DFB942BA}"/>
          </ac:spMkLst>
        </pc:spChg>
      </pc:sldChg>
      <pc:sldChg chg="addSp modSp add mod">
        <pc:chgData name="SUBHAM ROY" userId="3479f089f8a41576" providerId="LiveId" clId="{347BCA3B-03BB-4F7A-BDAF-253D8163E44E}" dt="2024-06-17T00:02:49.980" v="5309" actId="207"/>
        <pc:sldMkLst>
          <pc:docMk/>
          <pc:sldMk cId="1160309250" sldId="278"/>
        </pc:sldMkLst>
        <pc:spChg chg="add mod">
          <ac:chgData name="SUBHAM ROY" userId="3479f089f8a41576" providerId="LiveId" clId="{347BCA3B-03BB-4F7A-BDAF-253D8163E44E}" dt="2024-06-17T00:02:49.980" v="5309" actId="207"/>
          <ac:spMkLst>
            <pc:docMk/>
            <pc:sldMk cId="1160309250" sldId="278"/>
            <ac:spMk id="2" creationId="{DEB4AE6F-5561-C429-411A-21DE778F6AD7}"/>
          </ac:spMkLst>
        </pc:spChg>
        <pc:picChg chg="add mod">
          <ac:chgData name="SUBHAM ROY" userId="3479f089f8a41576" providerId="LiveId" clId="{347BCA3B-03BB-4F7A-BDAF-253D8163E44E}" dt="2024-06-16T23:59:28.358" v="5288" actId="1076"/>
          <ac:picMkLst>
            <pc:docMk/>
            <pc:sldMk cId="1160309250" sldId="278"/>
            <ac:picMk id="10242" creationId="{60D60EAD-C26C-02AD-7DD7-E656ABCDF2B6}"/>
          </ac:picMkLst>
        </pc:picChg>
        <pc:picChg chg="add mod">
          <ac:chgData name="SUBHAM ROY" userId="3479f089f8a41576" providerId="LiveId" clId="{347BCA3B-03BB-4F7A-BDAF-253D8163E44E}" dt="2024-06-16T23:59:59.702" v="5295" actId="14100"/>
          <ac:picMkLst>
            <pc:docMk/>
            <pc:sldMk cId="1160309250" sldId="278"/>
            <ac:picMk id="10244" creationId="{A8FEB3E8-31BF-6FCD-2F2F-D4C0C172A961}"/>
          </ac:picMkLst>
        </pc:picChg>
        <pc:picChg chg="add mod">
          <ac:chgData name="SUBHAM ROY" userId="3479f089f8a41576" providerId="LiveId" clId="{347BCA3B-03BB-4F7A-BDAF-253D8163E44E}" dt="2024-06-17T00:00:37.221" v="5302" actId="1076"/>
          <ac:picMkLst>
            <pc:docMk/>
            <pc:sldMk cId="1160309250" sldId="278"/>
            <ac:picMk id="10246" creationId="{B16C57F6-FAEB-ABBB-B07C-1A766590E4A7}"/>
          </ac:picMkLst>
        </pc:picChg>
      </pc:sldChg>
      <pc:sldChg chg="addSp modSp add mod">
        <pc:chgData name="SUBHAM ROY" userId="3479f089f8a41576" providerId="LiveId" clId="{347BCA3B-03BB-4F7A-BDAF-253D8163E44E}" dt="2024-06-17T00:04:56.435" v="5340" actId="14100"/>
        <pc:sldMkLst>
          <pc:docMk/>
          <pc:sldMk cId="1781825718" sldId="279"/>
        </pc:sldMkLst>
        <pc:spChg chg="add mod">
          <ac:chgData name="SUBHAM ROY" userId="3479f089f8a41576" providerId="LiveId" clId="{347BCA3B-03BB-4F7A-BDAF-253D8163E44E}" dt="2024-06-17T00:04:28.589" v="5337" actId="20577"/>
          <ac:spMkLst>
            <pc:docMk/>
            <pc:sldMk cId="1781825718" sldId="279"/>
            <ac:spMk id="2" creationId="{3B731DF6-B2A5-C1F1-100B-0088A2503953}"/>
          </ac:spMkLst>
        </pc:spChg>
        <pc:picChg chg="add mod">
          <ac:chgData name="SUBHAM ROY" userId="3479f089f8a41576" providerId="LiveId" clId="{347BCA3B-03BB-4F7A-BDAF-253D8163E44E}" dt="2024-06-17T00:04:56.435" v="5340" actId="14100"/>
          <ac:picMkLst>
            <pc:docMk/>
            <pc:sldMk cId="1781825718" sldId="279"/>
            <ac:picMk id="4" creationId="{D7EC6A50-518B-809F-29E5-328902144D5B}"/>
          </ac:picMkLst>
        </pc:picChg>
      </pc:sldChg>
      <pc:sldChg chg="addSp modSp add">
        <pc:chgData name="SUBHAM ROY" userId="3479f089f8a41576" providerId="LiveId" clId="{347BCA3B-03BB-4F7A-BDAF-253D8163E44E}" dt="2024-06-17T00:12:17.256" v="5341"/>
        <pc:sldMkLst>
          <pc:docMk/>
          <pc:sldMk cId="2946220513" sldId="280"/>
        </pc:sldMkLst>
        <pc:spChg chg="add mod">
          <ac:chgData name="SUBHAM ROY" userId="3479f089f8a41576" providerId="LiveId" clId="{347BCA3B-03BB-4F7A-BDAF-253D8163E44E}" dt="2024-06-17T00:12:17.256" v="5341"/>
          <ac:spMkLst>
            <pc:docMk/>
            <pc:sldMk cId="2946220513" sldId="280"/>
            <ac:spMk id="2" creationId="{E996CE7E-C370-6503-97BC-47398F7EFE0C}"/>
          </ac:spMkLst>
        </pc:spChg>
      </pc:sldChg>
      <pc:sldChg chg="addSp modSp new mod ord">
        <pc:chgData name="SUBHAM ROY" userId="3479f089f8a41576" providerId="LiveId" clId="{347BCA3B-03BB-4F7A-BDAF-253D8163E44E}" dt="2024-06-17T00:13:23.420" v="5348" actId="14100"/>
        <pc:sldMkLst>
          <pc:docMk/>
          <pc:sldMk cId="2910403561" sldId="281"/>
        </pc:sldMkLst>
        <pc:picChg chg="add mod">
          <ac:chgData name="SUBHAM ROY" userId="3479f089f8a41576" providerId="LiveId" clId="{347BCA3B-03BB-4F7A-BDAF-253D8163E44E}" dt="2024-06-17T00:13:23.420" v="5348" actId="14100"/>
          <ac:picMkLst>
            <pc:docMk/>
            <pc:sldMk cId="2910403561" sldId="281"/>
            <ac:picMk id="3" creationId="{00F482E6-1630-559A-4650-BFFA6F1450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DF5D8-67B3-42B6-9B74-4886DD09FA5C}" type="datetimeFigureOut">
              <a:rPr lang="en-IN" smtClean="0"/>
              <a:t>17-06-2024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09879-6522-4B74-9FB2-BD6713A471C9}" type="slidenum">
              <a:rPr lang="en-IN" smtClean="0"/>
              <a:t>‹#›</a:t>
            </a:fld>
            <a:endParaRPr lang="en-IN"/>
          </a:p>
        </p:txBody>
      </p:sp>
    </p:spTree>
    <p:extLst>
      <p:ext uri="{BB962C8B-B14F-4D97-AF65-F5344CB8AC3E}">
        <p14:creationId xmlns:p14="http://schemas.microsoft.com/office/powerpoint/2010/main" val="332695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09879-6522-4B74-9FB2-BD6713A471C9}" type="slidenum">
              <a:rPr lang="en-IN" smtClean="0"/>
              <a:t>10</a:t>
            </a:fld>
            <a:endParaRPr lang="en-IN"/>
          </a:p>
        </p:txBody>
      </p:sp>
    </p:spTree>
    <p:extLst>
      <p:ext uri="{BB962C8B-B14F-4D97-AF65-F5344CB8AC3E}">
        <p14:creationId xmlns:p14="http://schemas.microsoft.com/office/powerpoint/2010/main" val="91715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71579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C16AE-AAB9-4EB1-8A9F-38DE577B7853}"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40218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057604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203032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3458511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2311970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924182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730941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72066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22775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5C16AE-AAB9-4EB1-8A9F-38DE577B7853}"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76229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5C16AE-AAB9-4EB1-8A9F-38DE577B7853}"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151161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5C16AE-AAB9-4EB1-8A9F-38DE577B7853}" type="datetimeFigureOut">
              <a:rPr lang="en-IN" smtClean="0"/>
              <a:t>17-06-2024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365708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5C16AE-AAB9-4EB1-8A9F-38DE577B7853}" type="datetimeFigureOut">
              <a:rPr lang="en-IN" smtClean="0"/>
              <a:t>17-06-2024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219571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C16AE-AAB9-4EB1-8A9F-38DE577B7853}" type="datetimeFigureOut">
              <a:rPr lang="en-IN" smtClean="0"/>
              <a:t>17-06-2024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247324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C16AE-AAB9-4EB1-8A9F-38DE577B7853}"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418794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85C16AE-AAB9-4EB1-8A9F-38DE577B7853}" type="datetimeFigureOut">
              <a:rPr lang="en-IN" smtClean="0"/>
              <a:t>17-06-2024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32E7288E-442B-487F-ABA7-2E0F9529C80A}" type="slidenum">
              <a:rPr lang="en-IN" smtClean="0"/>
              <a:t>‹#›</a:t>
            </a:fld>
            <a:endParaRPr lang="en-IN"/>
          </a:p>
        </p:txBody>
      </p:sp>
    </p:spTree>
    <p:extLst>
      <p:ext uri="{BB962C8B-B14F-4D97-AF65-F5344CB8AC3E}">
        <p14:creationId xmlns:p14="http://schemas.microsoft.com/office/powerpoint/2010/main" val="157782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85C16AE-AAB9-4EB1-8A9F-38DE577B7853}" type="datetimeFigureOut">
              <a:rPr lang="en-IN" smtClean="0"/>
              <a:t>17-06-2024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2E7288E-442B-487F-ABA7-2E0F9529C80A}" type="slidenum">
              <a:rPr lang="en-IN" smtClean="0"/>
              <a:t>‹#›</a:t>
            </a:fld>
            <a:endParaRPr lang="en-IN"/>
          </a:p>
        </p:txBody>
      </p:sp>
    </p:spTree>
    <p:extLst>
      <p:ext uri="{BB962C8B-B14F-4D97-AF65-F5344CB8AC3E}">
        <p14:creationId xmlns:p14="http://schemas.microsoft.com/office/powerpoint/2010/main" val="29912966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355F34-3BBC-B976-8977-527513C8C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112234-38D2-7B56-2E41-08206CEC7A65}"/>
              </a:ext>
            </a:extLst>
          </p:cNvPr>
          <p:cNvSpPr txBox="1"/>
          <p:nvPr/>
        </p:nvSpPr>
        <p:spPr>
          <a:xfrm>
            <a:off x="7413522" y="1351508"/>
            <a:ext cx="4404852" cy="4154984"/>
          </a:xfrm>
          <a:prstGeom prst="rect">
            <a:avLst/>
          </a:prstGeom>
          <a:noFill/>
        </p:spPr>
        <p:txBody>
          <a:bodyPr wrap="square" rtlCol="0">
            <a:spAutoFit/>
          </a:bodyPr>
          <a:lstStyle/>
          <a:p>
            <a:pPr algn="ctr"/>
            <a:r>
              <a:rPr lang="en-IN" sz="6600" u="sng" dirty="0">
                <a:latin typeface="Arial Rounded MT Bold" panose="020F0704030504030204" pitchFamily="34" charset="0"/>
              </a:rPr>
              <a:t>Lead Scoring - Case Study</a:t>
            </a:r>
          </a:p>
        </p:txBody>
      </p:sp>
    </p:spTree>
    <p:extLst>
      <p:ext uri="{BB962C8B-B14F-4D97-AF65-F5344CB8AC3E}">
        <p14:creationId xmlns:p14="http://schemas.microsoft.com/office/powerpoint/2010/main" val="2233187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531382-8C04-B161-E348-6DC78A5D4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5" y="0"/>
            <a:ext cx="7750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BB7E30-93D1-B40B-59C4-60A8BBA0BCFB}"/>
              </a:ext>
            </a:extLst>
          </p:cNvPr>
          <p:cNvSpPr txBox="1"/>
          <p:nvPr/>
        </p:nvSpPr>
        <p:spPr>
          <a:xfrm>
            <a:off x="308292" y="1536174"/>
            <a:ext cx="3816668" cy="3785652"/>
          </a:xfrm>
          <a:prstGeom prst="rect">
            <a:avLst/>
          </a:prstGeom>
          <a:noFill/>
        </p:spPr>
        <p:txBody>
          <a:bodyPr wrap="square" rtlCol="0">
            <a:spAutoFit/>
          </a:bodyPr>
          <a:lstStyle/>
          <a:p>
            <a:r>
              <a:rPr lang="en-IN" sz="2000" b="1" dirty="0">
                <a:latin typeface="Arial Rounded MT Bold" panose="020F0704030504030204" pitchFamily="34" charset="0"/>
              </a:rPr>
              <a:t>Now based on the Amount of time Spent on the website we can make the following inferences: </a:t>
            </a:r>
          </a:p>
          <a:p>
            <a:r>
              <a:rPr lang="en-US" sz="2000" b="1" dirty="0">
                <a:solidFill>
                  <a:srgbClr val="FFFF00"/>
                </a:solidFill>
                <a:effectLst/>
                <a:latin typeface="Arial Rounded MT Bold" panose="020F0704030504030204" pitchFamily="34" charset="0"/>
              </a:rPr>
              <a:t>Total Time Spent on Website:</a:t>
            </a:r>
            <a:r>
              <a:rPr lang="en-US" sz="2000" dirty="0">
                <a:effectLst/>
                <a:latin typeface="Arial Rounded MT Bold" panose="020F0704030504030204" pitchFamily="34" charset="0"/>
              </a:rPr>
              <a:t> Shows a positive correlation with conversions</a:t>
            </a:r>
            <a:endParaRPr lang="en-US" sz="2000" b="1" dirty="0">
              <a:latin typeface="Arial Rounded MT Bold" panose="020F0704030504030204" pitchFamily="34" charset="0"/>
            </a:endParaRPr>
          </a:p>
          <a:p>
            <a:r>
              <a:rPr lang="en-IN" sz="2000" b="1" dirty="0">
                <a:solidFill>
                  <a:srgbClr val="FFFF00"/>
                </a:solidFill>
                <a:latin typeface="Arial Rounded MT Bold" panose="020F0704030504030204" pitchFamily="34" charset="0"/>
              </a:rPr>
              <a:t>Page Views Per Visit:</a:t>
            </a:r>
            <a:r>
              <a:rPr lang="en-IN" sz="2000" dirty="0">
                <a:effectLst/>
                <a:latin typeface="Arial Rounded MT Bold" panose="020F0704030504030204" pitchFamily="34" charset="0"/>
              </a:rPr>
              <a:t> Also indicates a positive correlation</a:t>
            </a:r>
            <a:endParaRPr lang="en-US" sz="2000" b="1" dirty="0">
              <a:latin typeface="Arial Rounded MT Bold" panose="020F0704030504030204" pitchFamily="34" charset="0"/>
            </a:endParaRPr>
          </a:p>
          <a:p>
            <a:r>
              <a:rPr lang="en-US" sz="2000" b="1" dirty="0">
                <a:solidFill>
                  <a:srgbClr val="FFFF00"/>
                </a:solidFill>
                <a:latin typeface="Arial Rounded MT Bold" panose="020F0704030504030204" pitchFamily="34" charset="0"/>
              </a:rPr>
              <a:t>Total Visits:</a:t>
            </a:r>
            <a:r>
              <a:rPr lang="en-US" sz="2000" dirty="0">
                <a:effectLst/>
                <a:latin typeface="Arial Rounded MT Bold" panose="020F0704030504030204" pitchFamily="34" charset="0"/>
              </a:rPr>
              <a:t> Does not show a clear trend with conversions</a:t>
            </a:r>
            <a:endParaRPr lang="en-IN" sz="2000" b="1" dirty="0">
              <a:latin typeface="Arial Rounded MT Bold" panose="020F0704030504030204" pitchFamily="34" charset="0"/>
            </a:endParaRPr>
          </a:p>
        </p:txBody>
      </p:sp>
    </p:spTree>
    <p:extLst>
      <p:ext uri="{BB962C8B-B14F-4D97-AF65-F5344CB8AC3E}">
        <p14:creationId xmlns:p14="http://schemas.microsoft.com/office/powerpoint/2010/main" val="3973464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5AFA15B-63F7-FF78-0902-A0B69A865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68" y="566737"/>
            <a:ext cx="6677025" cy="5724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9A6452-ACBA-DEFE-AB0E-59C715A9A019}"/>
              </a:ext>
            </a:extLst>
          </p:cNvPr>
          <p:cNvSpPr txBox="1"/>
          <p:nvPr/>
        </p:nvSpPr>
        <p:spPr>
          <a:xfrm>
            <a:off x="7653972" y="1536173"/>
            <a:ext cx="3816668" cy="3785652"/>
          </a:xfrm>
          <a:prstGeom prst="rect">
            <a:avLst/>
          </a:prstGeom>
          <a:noFill/>
        </p:spPr>
        <p:txBody>
          <a:bodyPr wrap="square" rtlCol="0">
            <a:spAutoFit/>
          </a:bodyPr>
          <a:lstStyle/>
          <a:p>
            <a:r>
              <a:rPr lang="en-IN" sz="2000" b="1" dirty="0">
                <a:latin typeface="Arial Rounded MT Bold" panose="020F0704030504030204" pitchFamily="34" charset="0"/>
              </a:rPr>
              <a:t>Now based on the Amount of time Spent on the website we can make the following inferences: </a:t>
            </a:r>
          </a:p>
          <a:p>
            <a:r>
              <a:rPr lang="en-US" sz="2000" b="1" dirty="0">
                <a:solidFill>
                  <a:srgbClr val="FFFF00"/>
                </a:solidFill>
                <a:effectLst/>
                <a:latin typeface="Arial Rounded MT Bold" panose="020F0704030504030204" pitchFamily="34" charset="0"/>
              </a:rPr>
              <a:t>Total Time Spent on Website:</a:t>
            </a:r>
            <a:r>
              <a:rPr lang="en-US" sz="2000" dirty="0">
                <a:effectLst/>
                <a:latin typeface="Arial Rounded MT Bold" panose="020F0704030504030204" pitchFamily="34" charset="0"/>
              </a:rPr>
              <a:t> Has moderately low relation with conversion.</a:t>
            </a:r>
            <a:endParaRPr lang="en-US" sz="2000" b="1" dirty="0">
              <a:latin typeface="Arial Rounded MT Bold" panose="020F0704030504030204" pitchFamily="34" charset="0"/>
            </a:endParaRPr>
          </a:p>
          <a:p>
            <a:r>
              <a:rPr lang="en-IN" sz="2000" b="1" dirty="0">
                <a:solidFill>
                  <a:srgbClr val="FFFF00"/>
                </a:solidFill>
                <a:latin typeface="Arial Rounded MT Bold" panose="020F0704030504030204" pitchFamily="34" charset="0"/>
              </a:rPr>
              <a:t>Page Views Per Visit:</a:t>
            </a:r>
            <a:r>
              <a:rPr lang="en-IN" sz="2000" dirty="0">
                <a:effectLst/>
                <a:latin typeface="Arial Rounded MT Bold" panose="020F0704030504030204" pitchFamily="34" charset="0"/>
              </a:rPr>
              <a:t> Has a very low relation with conversion. </a:t>
            </a:r>
            <a:endParaRPr lang="en-US" sz="2000" b="1" dirty="0">
              <a:latin typeface="Arial Rounded MT Bold" panose="020F0704030504030204" pitchFamily="34" charset="0"/>
            </a:endParaRPr>
          </a:p>
          <a:p>
            <a:r>
              <a:rPr lang="en-US" sz="2000" b="1" dirty="0">
                <a:solidFill>
                  <a:srgbClr val="FFFF00"/>
                </a:solidFill>
                <a:latin typeface="Arial Rounded MT Bold" panose="020F0704030504030204" pitchFamily="34" charset="0"/>
              </a:rPr>
              <a:t>Total Visits:</a:t>
            </a:r>
            <a:r>
              <a:rPr lang="en-US" sz="2000" dirty="0">
                <a:effectLst/>
                <a:latin typeface="Arial Rounded MT Bold" panose="020F0704030504030204" pitchFamily="34" charset="0"/>
              </a:rPr>
              <a:t> Has moderate relation to conversion. </a:t>
            </a:r>
            <a:endParaRPr lang="en-IN" sz="2000" b="1" dirty="0">
              <a:latin typeface="Arial Rounded MT Bold" panose="020F0704030504030204" pitchFamily="34" charset="0"/>
            </a:endParaRPr>
          </a:p>
        </p:txBody>
      </p:sp>
    </p:spTree>
    <p:extLst>
      <p:ext uri="{BB962C8B-B14F-4D97-AF65-F5344CB8AC3E}">
        <p14:creationId xmlns:p14="http://schemas.microsoft.com/office/powerpoint/2010/main" val="148577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9EFE631-A931-4A57-5FCD-8846FB065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526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4321A9-B769-16B7-4AF1-CCCADC7F1724}"/>
              </a:ext>
            </a:extLst>
          </p:cNvPr>
          <p:cNvSpPr txBox="1"/>
          <p:nvPr/>
        </p:nvSpPr>
        <p:spPr>
          <a:xfrm>
            <a:off x="7503160" y="1905506"/>
            <a:ext cx="4358640" cy="3046988"/>
          </a:xfrm>
          <a:prstGeom prst="rect">
            <a:avLst/>
          </a:prstGeom>
          <a:noFill/>
        </p:spPr>
        <p:txBody>
          <a:bodyPr wrap="square" rtlCol="0">
            <a:spAutoFit/>
          </a:bodyPr>
          <a:lstStyle/>
          <a:p>
            <a:pPr algn="ctr"/>
            <a:r>
              <a:rPr lang="en-IN" sz="4800" u="sng" dirty="0">
                <a:latin typeface="Arial Rounded MT Bold" panose="020F0704030504030204" pitchFamily="34" charset="0"/>
              </a:rPr>
              <a:t>Data Preparation for model building</a:t>
            </a:r>
          </a:p>
        </p:txBody>
      </p:sp>
    </p:spTree>
    <p:extLst>
      <p:ext uri="{BB962C8B-B14F-4D97-AF65-F5344CB8AC3E}">
        <p14:creationId xmlns:p14="http://schemas.microsoft.com/office/powerpoint/2010/main" val="3634915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467F90-43EE-3BEF-0EDE-3E0DB24F1FB2}"/>
              </a:ext>
            </a:extLst>
          </p:cNvPr>
          <p:cNvSpPr txBox="1"/>
          <p:nvPr/>
        </p:nvSpPr>
        <p:spPr>
          <a:xfrm>
            <a:off x="629920" y="1305728"/>
            <a:ext cx="7833360" cy="1323439"/>
          </a:xfrm>
          <a:prstGeom prst="rect">
            <a:avLst/>
          </a:prstGeom>
          <a:noFill/>
        </p:spPr>
        <p:txBody>
          <a:bodyPr wrap="square" rtlCol="0">
            <a:spAutoFit/>
          </a:bodyPr>
          <a:lstStyle/>
          <a:p>
            <a:r>
              <a:rPr lang="en-IN" sz="2000" b="1" dirty="0">
                <a:solidFill>
                  <a:srgbClr val="FFFF00"/>
                </a:solidFill>
                <a:latin typeface="Arial Rounded MT Bold" panose="020F0704030504030204" pitchFamily="34" charset="0"/>
              </a:rPr>
              <a:t>Once our data cleaning is done and we have dropped the necessary columns and did our Univariate analysis now we start preparing our dataset for model building. Going through the following sequential steps.</a:t>
            </a:r>
          </a:p>
        </p:txBody>
      </p:sp>
      <p:sp>
        <p:nvSpPr>
          <p:cNvPr id="4" name="TextBox 3">
            <a:extLst>
              <a:ext uri="{FF2B5EF4-FFF2-40B4-BE49-F238E27FC236}">
                <a16:creationId xmlns:a16="http://schemas.microsoft.com/office/drawing/2014/main" id="{0A85B528-429E-6842-D721-DD7E5336E9C7}"/>
              </a:ext>
            </a:extLst>
          </p:cNvPr>
          <p:cNvSpPr txBox="1"/>
          <p:nvPr/>
        </p:nvSpPr>
        <p:spPr>
          <a:xfrm>
            <a:off x="629920" y="209678"/>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Data Preparation</a:t>
            </a:r>
          </a:p>
        </p:txBody>
      </p:sp>
      <p:sp>
        <p:nvSpPr>
          <p:cNvPr id="5" name="Flowchart: Alternate Process 4">
            <a:extLst>
              <a:ext uri="{FF2B5EF4-FFF2-40B4-BE49-F238E27FC236}">
                <a16:creationId xmlns:a16="http://schemas.microsoft.com/office/drawing/2014/main" id="{F6CE78C5-C18A-B73C-28CA-5E2268E3D447}"/>
              </a:ext>
            </a:extLst>
          </p:cNvPr>
          <p:cNvSpPr/>
          <p:nvPr/>
        </p:nvSpPr>
        <p:spPr>
          <a:xfrm>
            <a:off x="396240" y="3036703"/>
            <a:ext cx="2560320" cy="18592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lumMod val="95000"/>
                    <a:lumOff val="5000"/>
                  </a:schemeClr>
                </a:solidFill>
                <a:latin typeface="Arial Rounded MT Bold" panose="020F0704030504030204" pitchFamily="34" charset="0"/>
              </a:rPr>
              <a:t>Dummy Variable Creation</a:t>
            </a:r>
          </a:p>
        </p:txBody>
      </p:sp>
      <p:sp>
        <p:nvSpPr>
          <p:cNvPr id="7" name="Arrow: Curved Up 6">
            <a:extLst>
              <a:ext uri="{FF2B5EF4-FFF2-40B4-BE49-F238E27FC236}">
                <a16:creationId xmlns:a16="http://schemas.microsoft.com/office/drawing/2014/main" id="{D7C474A5-65E5-65F2-5289-FAB1F37B8F69}"/>
              </a:ext>
            </a:extLst>
          </p:cNvPr>
          <p:cNvSpPr/>
          <p:nvPr/>
        </p:nvSpPr>
        <p:spPr>
          <a:xfrm>
            <a:off x="1493520" y="5074752"/>
            <a:ext cx="2753360" cy="1239520"/>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8" name="Flowchart: Alternate Process 7">
            <a:extLst>
              <a:ext uri="{FF2B5EF4-FFF2-40B4-BE49-F238E27FC236}">
                <a16:creationId xmlns:a16="http://schemas.microsoft.com/office/drawing/2014/main" id="{7B802E18-F6B0-D68C-F4D7-37F6E6F3C4AB}"/>
              </a:ext>
            </a:extLst>
          </p:cNvPr>
          <p:cNvSpPr/>
          <p:nvPr/>
        </p:nvSpPr>
        <p:spPr>
          <a:xfrm>
            <a:off x="3266440" y="3036703"/>
            <a:ext cx="2560320" cy="18592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lumMod val="95000"/>
                    <a:lumOff val="5000"/>
                  </a:schemeClr>
                </a:solidFill>
                <a:latin typeface="Arial Rounded MT Bold" panose="020F0704030504030204" pitchFamily="34" charset="0"/>
              </a:rPr>
              <a:t>Train Test Split</a:t>
            </a:r>
          </a:p>
        </p:txBody>
      </p:sp>
      <p:sp>
        <p:nvSpPr>
          <p:cNvPr id="9" name="Flowchart: Alternate Process 8">
            <a:extLst>
              <a:ext uri="{FF2B5EF4-FFF2-40B4-BE49-F238E27FC236}">
                <a16:creationId xmlns:a16="http://schemas.microsoft.com/office/drawing/2014/main" id="{CD497EAC-A317-A178-C4A5-F2F9706D4CAC}"/>
              </a:ext>
            </a:extLst>
          </p:cNvPr>
          <p:cNvSpPr/>
          <p:nvPr/>
        </p:nvSpPr>
        <p:spPr>
          <a:xfrm>
            <a:off x="6136640" y="3036703"/>
            <a:ext cx="2560320" cy="18592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lumMod val="95000"/>
                    <a:lumOff val="5000"/>
                  </a:schemeClr>
                </a:solidFill>
                <a:latin typeface="Arial Rounded MT Bold" panose="020F0704030504030204" pitchFamily="34" charset="0"/>
              </a:rPr>
              <a:t>Scaling</a:t>
            </a:r>
          </a:p>
        </p:txBody>
      </p:sp>
      <p:sp>
        <p:nvSpPr>
          <p:cNvPr id="10" name="Arrow: Curved Up 9">
            <a:extLst>
              <a:ext uri="{FF2B5EF4-FFF2-40B4-BE49-F238E27FC236}">
                <a16:creationId xmlns:a16="http://schemas.microsoft.com/office/drawing/2014/main" id="{6FD71513-4AED-47C0-969B-2C7E678100BC}"/>
              </a:ext>
            </a:extLst>
          </p:cNvPr>
          <p:cNvSpPr/>
          <p:nvPr/>
        </p:nvSpPr>
        <p:spPr>
          <a:xfrm>
            <a:off x="4546600" y="5074752"/>
            <a:ext cx="2753360" cy="1239520"/>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11" name="Arrow: Curved Up 10">
            <a:extLst>
              <a:ext uri="{FF2B5EF4-FFF2-40B4-BE49-F238E27FC236}">
                <a16:creationId xmlns:a16="http://schemas.microsoft.com/office/drawing/2014/main" id="{C4C79C5A-7667-FC07-A8CA-E41D32164F21}"/>
              </a:ext>
            </a:extLst>
          </p:cNvPr>
          <p:cNvSpPr/>
          <p:nvPr/>
        </p:nvSpPr>
        <p:spPr>
          <a:xfrm>
            <a:off x="7416800" y="5074752"/>
            <a:ext cx="2753360" cy="1239520"/>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tx1"/>
              </a:solidFill>
            </a:endParaRPr>
          </a:p>
        </p:txBody>
      </p:sp>
      <p:sp>
        <p:nvSpPr>
          <p:cNvPr id="12" name="Flowchart: Alternate Process 11">
            <a:extLst>
              <a:ext uri="{FF2B5EF4-FFF2-40B4-BE49-F238E27FC236}">
                <a16:creationId xmlns:a16="http://schemas.microsoft.com/office/drawing/2014/main" id="{E745C81C-7C30-0CA4-BE0D-29699D99F0D0}"/>
              </a:ext>
            </a:extLst>
          </p:cNvPr>
          <p:cNvSpPr/>
          <p:nvPr/>
        </p:nvSpPr>
        <p:spPr>
          <a:xfrm>
            <a:off x="9006840" y="3036703"/>
            <a:ext cx="2560320" cy="18592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lumMod val="95000"/>
                    <a:lumOff val="5000"/>
                  </a:schemeClr>
                </a:solidFill>
                <a:latin typeface="Arial Rounded MT Bold" panose="020F0704030504030204" pitchFamily="34" charset="0"/>
              </a:rPr>
              <a:t>Looking at the correlations</a:t>
            </a:r>
          </a:p>
        </p:txBody>
      </p:sp>
    </p:spTree>
    <p:extLst>
      <p:ext uri="{BB962C8B-B14F-4D97-AF65-F5344CB8AC3E}">
        <p14:creationId xmlns:p14="http://schemas.microsoft.com/office/powerpoint/2010/main" val="85954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A4D7D94-D9DB-CC48-88D1-5B9635532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07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1E119A-DFE0-9DC1-C21F-2499A72EE880}"/>
              </a:ext>
            </a:extLst>
          </p:cNvPr>
          <p:cNvSpPr txBox="1"/>
          <p:nvPr/>
        </p:nvSpPr>
        <p:spPr>
          <a:xfrm>
            <a:off x="7836852" y="306813"/>
            <a:ext cx="4111308" cy="5324535"/>
          </a:xfrm>
          <a:prstGeom prst="rect">
            <a:avLst/>
          </a:prstGeom>
          <a:noFill/>
        </p:spPr>
        <p:txBody>
          <a:bodyPr wrap="square" rtlCol="0">
            <a:spAutoFit/>
          </a:bodyPr>
          <a:lstStyle/>
          <a:p>
            <a:r>
              <a:rPr lang="en-IN" sz="2000" b="1" dirty="0">
                <a:latin typeface="Arial Rounded MT Bold" panose="020F0704030504030204" pitchFamily="34" charset="0"/>
              </a:rPr>
              <a:t>Now based on the heatmap we have generated we would not be able to see clearly because of the fonts but based on our previous Data visualization we can see a few clear pointers related to </a:t>
            </a:r>
            <a:r>
              <a:rPr lang="en-IN" sz="2000" b="1" dirty="0">
                <a:solidFill>
                  <a:srgbClr val="00FF00"/>
                </a:solidFill>
                <a:latin typeface="Arial Rounded MT Bold" panose="020F0704030504030204" pitchFamily="34" charset="0"/>
              </a:rPr>
              <a:t>Conversion. </a:t>
            </a:r>
          </a:p>
          <a:p>
            <a:r>
              <a:rPr lang="en-IN" sz="2000" b="1" dirty="0">
                <a:solidFill>
                  <a:srgbClr val="00FF00"/>
                </a:solidFill>
                <a:latin typeface="Arial Rounded MT Bold" panose="020F0704030504030204" pitchFamily="34" charset="0"/>
              </a:rPr>
              <a:t>Total visits </a:t>
            </a:r>
          </a:p>
          <a:p>
            <a:r>
              <a:rPr lang="en-IN" sz="2000" b="1" dirty="0">
                <a:solidFill>
                  <a:srgbClr val="00FF00"/>
                </a:solidFill>
                <a:latin typeface="Arial Rounded MT Bold" panose="020F0704030504030204" pitchFamily="34" charset="0"/>
              </a:rPr>
              <a:t>Total time spent on the website.</a:t>
            </a:r>
          </a:p>
          <a:p>
            <a:r>
              <a:rPr lang="en-IN" sz="2000" b="1" dirty="0">
                <a:solidFill>
                  <a:srgbClr val="00FF00"/>
                </a:solidFill>
                <a:latin typeface="Arial Rounded MT Bold" panose="020F0704030504030204" pitchFamily="34" charset="0"/>
              </a:rPr>
              <a:t>Total page views. </a:t>
            </a:r>
          </a:p>
          <a:p>
            <a:r>
              <a:rPr lang="en-IN" sz="2000" b="1" dirty="0">
                <a:solidFill>
                  <a:srgbClr val="00FF00"/>
                </a:solidFill>
                <a:latin typeface="Arial Rounded MT Bold" panose="020F0704030504030204" pitchFamily="34" charset="0"/>
              </a:rPr>
              <a:t>SMS sent </a:t>
            </a:r>
          </a:p>
          <a:p>
            <a:r>
              <a:rPr lang="en-IN" sz="2000" b="1" dirty="0">
                <a:solidFill>
                  <a:srgbClr val="00FF00"/>
                </a:solidFill>
                <a:latin typeface="Arial Rounded MT Bold" panose="020F0704030504030204" pitchFamily="34" charset="0"/>
              </a:rPr>
              <a:t>Email received </a:t>
            </a:r>
          </a:p>
          <a:p>
            <a:r>
              <a:rPr lang="en-IN" sz="2000" b="1" dirty="0">
                <a:solidFill>
                  <a:srgbClr val="00FF00"/>
                </a:solidFill>
                <a:latin typeface="Arial Rounded MT Bold" panose="020F0704030504030204" pitchFamily="34" charset="0"/>
              </a:rPr>
              <a:t>Email opened etc. </a:t>
            </a:r>
          </a:p>
          <a:p>
            <a:r>
              <a:rPr lang="en-IN" sz="2000" b="1" dirty="0">
                <a:solidFill>
                  <a:srgbClr val="00FF00"/>
                </a:solidFill>
                <a:latin typeface="Arial Rounded MT Bold" panose="020F0704030504030204" pitchFamily="34" charset="0"/>
              </a:rPr>
              <a:t>Just to name a few are the places on the heatmap we can see have generated more heat in relation to conversion.</a:t>
            </a:r>
          </a:p>
        </p:txBody>
      </p:sp>
    </p:spTree>
    <p:extLst>
      <p:ext uri="{BB962C8B-B14F-4D97-AF65-F5344CB8AC3E}">
        <p14:creationId xmlns:p14="http://schemas.microsoft.com/office/powerpoint/2010/main" val="156325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C620080-9D09-C096-506F-87D1F75B8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050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28978F-CF7C-C46D-D07A-FD1ADEFB7E0D}"/>
              </a:ext>
            </a:extLst>
          </p:cNvPr>
          <p:cNvSpPr txBox="1"/>
          <p:nvPr/>
        </p:nvSpPr>
        <p:spPr>
          <a:xfrm>
            <a:off x="7503160" y="2644170"/>
            <a:ext cx="4358640" cy="1569660"/>
          </a:xfrm>
          <a:prstGeom prst="rect">
            <a:avLst/>
          </a:prstGeom>
          <a:noFill/>
        </p:spPr>
        <p:txBody>
          <a:bodyPr wrap="square" rtlCol="0">
            <a:spAutoFit/>
          </a:bodyPr>
          <a:lstStyle/>
          <a:p>
            <a:pPr algn="ctr"/>
            <a:r>
              <a:rPr lang="en-IN" sz="4800" u="sng" dirty="0">
                <a:latin typeface="Arial Rounded MT Bold" panose="020F0704030504030204" pitchFamily="34" charset="0"/>
              </a:rPr>
              <a:t>Model building</a:t>
            </a:r>
          </a:p>
        </p:txBody>
      </p:sp>
    </p:spTree>
    <p:extLst>
      <p:ext uri="{BB962C8B-B14F-4D97-AF65-F5344CB8AC3E}">
        <p14:creationId xmlns:p14="http://schemas.microsoft.com/office/powerpoint/2010/main" val="987357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C1BD0-39B4-297A-B9A8-3076CDD9B237}"/>
              </a:ext>
            </a:extLst>
          </p:cNvPr>
          <p:cNvSpPr txBox="1"/>
          <p:nvPr/>
        </p:nvSpPr>
        <p:spPr>
          <a:xfrm>
            <a:off x="467360" y="198288"/>
            <a:ext cx="7833360" cy="2862322"/>
          </a:xfrm>
          <a:prstGeom prst="rect">
            <a:avLst/>
          </a:prstGeom>
          <a:noFill/>
        </p:spPr>
        <p:txBody>
          <a:bodyPr wrap="square" rtlCol="0">
            <a:spAutoFit/>
          </a:bodyPr>
          <a:lstStyle/>
          <a:p>
            <a:r>
              <a:rPr lang="en-IN" sz="3200" b="1" dirty="0">
                <a:solidFill>
                  <a:srgbClr val="FFFF00"/>
                </a:solidFill>
                <a:latin typeface="Arial Rounded MT Bold" panose="020F0704030504030204" pitchFamily="34" charset="0"/>
              </a:rPr>
              <a:t>For our Model building –</a:t>
            </a:r>
            <a:r>
              <a:rPr lang="en-IN" sz="2000" b="1" dirty="0">
                <a:solidFill>
                  <a:srgbClr val="FFFF00"/>
                </a:solidFill>
                <a:latin typeface="Arial Rounded MT Bold" panose="020F0704030504030204" pitchFamily="34" charset="0"/>
              </a:rPr>
              <a:t> </a:t>
            </a:r>
            <a:br>
              <a:rPr lang="en-IN" sz="2000" b="1" dirty="0">
                <a:solidFill>
                  <a:srgbClr val="FFFF00"/>
                </a:solidFill>
                <a:latin typeface="Arial Rounded MT Bold" panose="020F0704030504030204" pitchFamily="34" charset="0"/>
              </a:rPr>
            </a:br>
            <a:r>
              <a:rPr lang="en-US" sz="2000" b="1" dirty="0">
                <a:solidFill>
                  <a:srgbClr val="FFFF00"/>
                </a:solidFill>
                <a:latin typeface="Arial Rounded MT Bold" panose="020F0704030504030204" pitchFamily="34" charset="0"/>
              </a:rPr>
              <a:t>As we can see that there are a lot of variables present in the dataset which we cannot deal with. So the best way to approach this is to select a small set of features from this pool of variables using RFE.</a:t>
            </a:r>
          </a:p>
          <a:p>
            <a:endParaRPr lang="en-US" sz="2000" b="1" dirty="0">
              <a:solidFill>
                <a:srgbClr val="FFFF00"/>
              </a:solidFill>
              <a:latin typeface="Arial Rounded MT Bold" panose="020F0704030504030204" pitchFamily="34" charset="0"/>
            </a:endParaRPr>
          </a:p>
          <a:p>
            <a:r>
              <a:rPr lang="en-US" sz="4800" b="1" dirty="0">
                <a:solidFill>
                  <a:srgbClr val="FFFF00"/>
                </a:solidFill>
                <a:latin typeface="Arial Rounded MT Bold" panose="020F0704030504030204" pitchFamily="34" charset="0"/>
              </a:rPr>
              <a:t>What is RFE?</a:t>
            </a:r>
            <a:endParaRPr lang="en-IN" sz="4800" b="1" dirty="0">
              <a:solidFill>
                <a:srgbClr val="FFFF00"/>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91E45BF8-EF14-D813-ED82-A576BD3F3CCD}"/>
              </a:ext>
            </a:extLst>
          </p:cNvPr>
          <p:cNvPicPr>
            <a:picLocks noChangeAspect="1"/>
          </p:cNvPicPr>
          <p:nvPr/>
        </p:nvPicPr>
        <p:blipFill>
          <a:blip r:embed="rId2"/>
          <a:stretch>
            <a:fillRect/>
          </a:stretch>
        </p:blipFill>
        <p:spPr>
          <a:xfrm>
            <a:off x="6268720" y="1851309"/>
            <a:ext cx="5455920" cy="4753937"/>
          </a:xfrm>
          <a:prstGeom prst="rect">
            <a:avLst/>
          </a:prstGeom>
        </p:spPr>
      </p:pic>
    </p:spTree>
    <p:extLst>
      <p:ext uri="{BB962C8B-B14F-4D97-AF65-F5344CB8AC3E}">
        <p14:creationId xmlns:p14="http://schemas.microsoft.com/office/powerpoint/2010/main" val="134966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78490-06D3-B03C-5829-47901943427B}"/>
              </a:ext>
            </a:extLst>
          </p:cNvPr>
          <p:cNvSpPr txBox="1"/>
          <p:nvPr/>
        </p:nvSpPr>
        <p:spPr>
          <a:xfrm>
            <a:off x="467360" y="198288"/>
            <a:ext cx="7833360" cy="6124754"/>
          </a:xfrm>
          <a:prstGeom prst="rect">
            <a:avLst/>
          </a:prstGeom>
          <a:noFill/>
        </p:spPr>
        <p:txBody>
          <a:bodyPr wrap="square" rtlCol="0">
            <a:spAutoFit/>
          </a:bodyPr>
          <a:lstStyle/>
          <a:p>
            <a:r>
              <a:rPr lang="en-IN" sz="3200" b="1" dirty="0">
                <a:solidFill>
                  <a:srgbClr val="FFFF00"/>
                </a:solidFill>
                <a:latin typeface="Arial Rounded MT Bold" panose="020F0704030504030204" pitchFamily="34" charset="0"/>
              </a:rPr>
              <a:t>For our Model building we also need to check for the VIF values.</a:t>
            </a:r>
          </a:p>
          <a:p>
            <a:endParaRPr lang="en-IN" sz="3200" b="1" dirty="0">
              <a:solidFill>
                <a:srgbClr val="FFFF00"/>
              </a:solidFill>
              <a:latin typeface="Arial Rounded MT Bold" panose="020F0704030504030204" pitchFamily="34" charset="0"/>
            </a:endParaRPr>
          </a:p>
          <a:p>
            <a:r>
              <a:rPr lang="en-IN" sz="3200" b="1" dirty="0">
                <a:solidFill>
                  <a:srgbClr val="FFFF00"/>
                </a:solidFill>
                <a:latin typeface="Arial Rounded MT Bold" panose="020F0704030504030204" pitchFamily="34" charset="0"/>
              </a:rPr>
              <a:t>What is VIF?</a:t>
            </a:r>
            <a:br>
              <a:rPr lang="en-IN" sz="2000" b="1" dirty="0">
                <a:solidFill>
                  <a:srgbClr val="FFFF00"/>
                </a:solidFill>
                <a:latin typeface="Arial Rounded MT Bold" panose="020F0704030504030204" pitchFamily="34" charset="0"/>
              </a:rPr>
            </a:br>
            <a:r>
              <a:rPr lang="en-US" sz="2400" dirty="0">
                <a:latin typeface="Arial Rounded MT Bold" panose="020F0704030504030204" pitchFamily="34" charset="0"/>
              </a:rPr>
              <a:t>The Variance Inflation Factor (VIF) is a measure used to detect the presence and severity of multicollinearity in a regression model. Multicollinearity occurs when two or more predictor variables in the model are highly correlated, making it difficult to determine the individual effect of each predictor on the dependent variable.</a:t>
            </a:r>
          </a:p>
          <a:p>
            <a:endParaRPr lang="en-US" sz="2400" b="1" dirty="0">
              <a:solidFill>
                <a:srgbClr val="FFFF00"/>
              </a:solidFill>
              <a:latin typeface="Arial Rounded MT Bold" panose="020F0704030504030204" pitchFamily="34" charset="0"/>
            </a:endParaRPr>
          </a:p>
          <a:p>
            <a:r>
              <a:rPr lang="en-US" sz="2400" b="1" dirty="0">
                <a:solidFill>
                  <a:srgbClr val="FFFF00"/>
                </a:solidFill>
                <a:latin typeface="Arial Rounded MT Bold" panose="020F0704030504030204" pitchFamily="34" charset="0"/>
              </a:rPr>
              <a:t>Hence, </a:t>
            </a:r>
            <a:r>
              <a:rPr lang="en-US" sz="2400" dirty="0"/>
              <a:t>Understanding and managing VIF is crucial for building robust regression models that provide reliable and interpretable results.</a:t>
            </a:r>
            <a:endParaRPr lang="en-US" sz="2400" b="1"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045202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9F6A2-714E-EE9F-E8A7-D59958B22604}"/>
              </a:ext>
            </a:extLst>
          </p:cNvPr>
          <p:cNvPicPr>
            <a:picLocks noChangeAspect="1"/>
          </p:cNvPicPr>
          <p:nvPr/>
        </p:nvPicPr>
        <p:blipFill>
          <a:blip r:embed="rId2"/>
          <a:stretch>
            <a:fillRect/>
          </a:stretch>
        </p:blipFill>
        <p:spPr>
          <a:xfrm>
            <a:off x="313203" y="502052"/>
            <a:ext cx="6973273" cy="3334215"/>
          </a:xfrm>
          <a:prstGeom prst="rect">
            <a:avLst/>
          </a:prstGeom>
        </p:spPr>
      </p:pic>
      <p:sp>
        <p:nvSpPr>
          <p:cNvPr id="4" name="TextBox 3">
            <a:extLst>
              <a:ext uri="{FF2B5EF4-FFF2-40B4-BE49-F238E27FC236}">
                <a16:creationId xmlns:a16="http://schemas.microsoft.com/office/drawing/2014/main" id="{E50402BB-F607-6A34-E6F7-09297EB58064}"/>
              </a:ext>
            </a:extLst>
          </p:cNvPr>
          <p:cNvSpPr txBox="1"/>
          <p:nvPr/>
        </p:nvSpPr>
        <p:spPr>
          <a:xfrm>
            <a:off x="7755572" y="430221"/>
            <a:ext cx="3816668" cy="3477875"/>
          </a:xfrm>
          <a:prstGeom prst="rect">
            <a:avLst/>
          </a:prstGeom>
          <a:noFill/>
        </p:spPr>
        <p:txBody>
          <a:bodyPr wrap="square" rtlCol="0">
            <a:spAutoFit/>
          </a:bodyPr>
          <a:lstStyle/>
          <a:p>
            <a:r>
              <a:rPr lang="en-IN" sz="2000" b="1" dirty="0">
                <a:latin typeface="Arial Rounded MT Bold" panose="020F0704030504030204" pitchFamily="34" charset="0"/>
              </a:rPr>
              <a:t>Going ahead as check for VIF values we can see that – </a:t>
            </a:r>
          </a:p>
          <a:p>
            <a:endParaRPr lang="en-IN" sz="2000" b="1" dirty="0">
              <a:latin typeface="Arial Rounded MT Bold" panose="020F0704030504030204" pitchFamily="34" charset="0"/>
            </a:endParaRPr>
          </a:p>
          <a:p>
            <a:r>
              <a:rPr lang="en-US" sz="2000" b="1" dirty="0">
                <a:latin typeface="Arial Rounded MT Bold" panose="020F0704030504030204" pitchFamily="34" charset="0"/>
              </a:rPr>
              <a:t>All variables have a good value of VIF. But we observed earlier that the column Tags_invalid number and Tags_wrong number given has high p-value and hence we will drop this column and remake the model.</a:t>
            </a:r>
            <a:endParaRPr lang="en-IN" sz="2000" b="1" dirty="0">
              <a:latin typeface="Arial Rounded MT Bold" panose="020F0704030504030204" pitchFamily="34" charset="0"/>
            </a:endParaRPr>
          </a:p>
        </p:txBody>
      </p:sp>
      <p:sp>
        <p:nvSpPr>
          <p:cNvPr id="5" name="TextBox 4">
            <a:extLst>
              <a:ext uri="{FF2B5EF4-FFF2-40B4-BE49-F238E27FC236}">
                <a16:creationId xmlns:a16="http://schemas.microsoft.com/office/drawing/2014/main" id="{3766B240-3FAE-D1F0-D6E6-7FE0E93BBC82}"/>
              </a:ext>
            </a:extLst>
          </p:cNvPr>
          <p:cNvSpPr txBox="1"/>
          <p:nvPr/>
        </p:nvSpPr>
        <p:spPr>
          <a:xfrm>
            <a:off x="528320" y="4450080"/>
            <a:ext cx="8046720" cy="1569660"/>
          </a:xfrm>
          <a:prstGeom prst="rect">
            <a:avLst/>
          </a:prstGeom>
          <a:noFill/>
        </p:spPr>
        <p:txBody>
          <a:bodyPr wrap="square" rtlCol="0">
            <a:spAutoFit/>
          </a:bodyPr>
          <a:lstStyle/>
          <a:p>
            <a:r>
              <a:rPr lang="en-IN" sz="2400" dirty="0">
                <a:solidFill>
                  <a:srgbClr val="00B0F0"/>
                </a:solidFill>
                <a:latin typeface="Arial Rounded MT Bold" panose="020F0704030504030204" pitchFamily="34" charset="0"/>
              </a:rPr>
              <a:t>Going ahead we will drop one or two variables at times based on their P-values and  keep rebuilding a model until we get a proper model exhibiting proper P-values. </a:t>
            </a:r>
          </a:p>
        </p:txBody>
      </p:sp>
    </p:spTree>
    <p:extLst>
      <p:ext uri="{BB962C8B-B14F-4D97-AF65-F5344CB8AC3E}">
        <p14:creationId xmlns:p14="http://schemas.microsoft.com/office/powerpoint/2010/main" val="323115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59D51-111C-7D16-9D13-C381DDEB12A1}"/>
              </a:ext>
            </a:extLst>
          </p:cNvPr>
          <p:cNvSpPr txBox="1"/>
          <p:nvPr/>
        </p:nvSpPr>
        <p:spPr>
          <a:xfrm>
            <a:off x="579120" y="497840"/>
            <a:ext cx="8046720" cy="4893647"/>
          </a:xfrm>
          <a:prstGeom prst="rect">
            <a:avLst/>
          </a:prstGeom>
          <a:noFill/>
        </p:spPr>
        <p:txBody>
          <a:bodyPr wrap="square" rtlCol="0">
            <a:spAutoFit/>
          </a:bodyPr>
          <a:lstStyle/>
          <a:p>
            <a:r>
              <a:rPr lang="en-IN" sz="2400" dirty="0">
                <a:solidFill>
                  <a:srgbClr val="00B0F0"/>
                </a:solidFill>
                <a:latin typeface="Arial Rounded MT Bold" panose="020F0704030504030204" pitchFamily="34" charset="0"/>
              </a:rPr>
              <a:t>Now as go further we will keep dropping certain variables as we have already dropped </a:t>
            </a:r>
            <a:r>
              <a:rPr lang="en-US" sz="2400" b="1" dirty="0">
                <a:latin typeface="Arial Rounded MT Bold" panose="020F0704030504030204" pitchFamily="34" charset="0"/>
              </a:rPr>
              <a:t>Tags_invalid number and Tags_wrong number </a:t>
            </a:r>
            <a:endParaRPr lang="en-US" sz="2400" b="1" dirty="0">
              <a:solidFill>
                <a:srgbClr val="00B0F0"/>
              </a:solidFill>
              <a:latin typeface="Arial Rounded MT Bold" panose="020F0704030504030204" pitchFamily="34" charset="0"/>
            </a:endParaRPr>
          </a:p>
          <a:p>
            <a:r>
              <a:rPr lang="en-US" sz="2400" b="1" dirty="0">
                <a:solidFill>
                  <a:srgbClr val="00B0F0"/>
                </a:solidFill>
                <a:latin typeface="Arial Rounded MT Bold" panose="020F0704030504030204" pitchFamily="34" charset="0"/>
              </a:rPr>
              <a:t>Now we will also drop the following variables :</a:t>
            </a:r>
          </a:p>
          <a:p>
            <a:endParaRPr lang="en-US" sz="2400" b="1" dirty="0">
              <a:solidFill>
                <a:srgbClr val="00B0F0"/>
              </a:solidFill>
              <a:latin typeface="Arial Rounded MT Bold" panose="020F0704030504030204" pitchFamily="34" charset="0"/>
            </a:endParaRPr>
          </a:p>
          <a:p>
            <a:pPr marL="342900" indent="-342900">
              <a:buFont typeface="Wingdings" panose="05000000000000000000" pitchFamily="2" charset="2"/>
              <a:buChar char="v"/>
            </a:pPr>
            <a:r>
              <a:rPr lang="en-US" sz="2400" dirty="0">
                <a:solidFill>
                  <a:srgbClr val="00B0F0"/>
                </a:solidFill>
                <a:latin typeface="Arial Rounded MT Bold" panose="020F0704030504030204" pitchFamily="34" charset="0"/>
              </a:rPr>
              <a:t>Lead Origin_Lead Add Form </a:t>
            </a:r>
          </a:p>
          <a:p>
            <a:pPr marL="342900" indent="-342900">
              <a:buFont typeface="Wingdings" panose="05000000000000000000" pitchFamily="2" charset="2"/>
              <a:buChar char="v"/>
            </a:pPr>
            <a:r>
              <a:rPr lang="en-IN" sz="2400" dirty="0">
                <a:solidFill>
                  <a:srgbClr val="00B0F0"/>
                </a:solidFill>
                <a:latin typeface="Arial Rounded MT Bold" panose="020F0704030504030204" pitchFamily="34" charset="0"/>
              </a:rPr>
              <a:t>Tags_Switched off </a:t>
            </a:r>
          </a:p>
          <a:p>
            <a:pPr marL="342900" indent="-342900">
              <a:buFont typeface="Wingdings" panose="05000000000000000000" pitchFamily="2" charset="2"/>
              <a:buChar char="v"/>
            </a:pPr>
            <a:endParaRPr lang="en-IN" sz="2400" dirty="0">
              <a:solidFill>
                <a:srgbClr val="00B0F0"/>
              </a:solidFill>
              <a:latin typeface="Arial Rounded MT Bold" panose="020F0704030504030204" pitchFamily="34" charset="0"/>
            </a:endParaRPr>
          </a:p>
          <a:p>
            <a:r>
              <a:rPr lang="en-IN" sz="2400" dirty="0">
                <a:solidFill>
                  <a:srgbClr val="00B0F0"/>
                </a:solidFill>
                <a:latin typeface="Arial Rounded MT Bold" panose="020F0704030504030204" pitchFamily="34" charset="0"/>
              </a:rPr>
              <a:t>Now by this time we are going into our 5</a:t>
            </a:r>
            <a:r>
              <a:rPr lang="en-IN" sz="2400" baseline="30000" dirty="0">
                <a:solidFill>
                  <a:srgbClr val="00B0F0"/>
                </a:solidFill>
                <a:latin typeface="Arial Rounded MT Bold" panose="020F0704030504030204" pitchFamily="34" charset="0"/>
              </a:rPr>
              <a:t>th</a:t>
            </a:r>
            <a:r>
              <a:rPr lang="en-IN" sz="2400" dirty="0">
                <a:solidFill>
                  <a:srgbClr val="00B0F0"/>
                </a:solidFill>
                <a:latin typeface="Arial Rounded MT Bold" panose="020F0704030504030204" pitchFamily="34" charset="0"/>
              </a:rPr>
              <a:t> model.</a:t>
            </a:r>
          </a:p>
          <a:p>
            <a:r>
              <a:rPr lang="en-IN" sz="2400" dirty="0">
                <a:solidFill>
                  <a:srgbClr val="00B0F0"/>
                </a:solidFill>
                <a:latin typeface="Arial Rounded MT Bold" panose="020F0704030504030204" pitchFamily="34" charset="0"/>
              </a:rPr>
              <a:t>We can see that our P-values are fairly up to the mark. </a:t>
            </a:r>
          </a:p>
          <a:p>
            <a:endParaRPr lang="en-IN" sz="2400" dirty="0">
              <a:solidFill>
                <a:srgbClr val="00B0F0"/>
              </a:solidFill>
              <a:latin typeface="Arial Rounded MT Bold" panose="020F0704030504030204" pitchFamily="34" charset="0"/>
            </a:endParaRPr>
          </a:p>
          <a:p>
            <a:r>
              <a:rPr lang="en-IN" sz="2400" dirty="0">
                <a:solidFill>
                  <a:srgbClr val="00B0F0"/>
                </a:solidFill>
                <a:latin typeface="Arial Rounded MT Bold" panose="020F0704030504030204" pitchFamily="34" charset="0"/>
              </a:rPr>
              <a:t>And we have an accuracy score of 92.59%. </a:t>
            </a:r>
          </a:p>
        </p:txBody>
      </p:sp>
    </p:spTree>
    <p:extLst>
      <p:ext uri="{BB962C8B-B14F-4D97-AF65-F5344CB8AC3E}">
        <p14:creationId xmlns:p14="http://schemas.microsoft.com/office/powerpoint/2010/main" val="307054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9AFEB-FC5C-2FE6-85BD-2389AE1E9CC3}"/>
              </a:ext>
            </a:extLst>
          </p:cNvPr>
          <p:cNvSpPr txBox="1"/>
          <p:nvPr/>
        </p:nvSpPr>
        <p:spPr>
          <a:xfrm>
            <a:off x="599767" y="141076"/>
            <a:ext cx="5496233" cy="1015663"/>
          </a:xfrm>
          <a:prstGeom prst="rect">
            <a:avLst/>
          </a:prstGeom>
          <a:noFill/>
        </p:spPr>
        <p:txBody>
          <a:bodyPr wrap="square" rtlCol="0">
            <a:spAutoFit/>
          </a:bodyPr>
          <a:lstStyle/>
          <a:p>
            <a:r>
              <a:rPr lang="en-IN" sz="6000" b="1" u="sng" dirty="0">
                <a:latin typeface="Arial Rounded MT Bold" panose="020F0704030504030204" pitchFamily="34" charset="0"/>
              </a:rPr>
              <a:t>Content :</a:t>
            </a:r>
          </a:p>
        </p:txBody>
      </p:sp>
      <p:sp>
        <p:nvSpPr>
          <p:cNvPr id="3" name="TextBox 2">
            <a:extLst>
              <a:ext uri="{FF2B5EF4-FFF2-40B4-BE49-F238E27FC236}">
                <a16:creationId xmlns:a16="http://schemas.microsoft.com/office/drawing/2014/main" id="{925FBEE5-D90B-FEC7-52F6-16D5B8CCF6B2}"/>
              </a:ext>
            </a:extLst>
          </p:cNvPr>
          <p:cNvSpPr txBox="1"/>
          <p:nvPr/>
        </p:nvSpPr>
        <p:spPr>
          <a:xfrm>
            <a:off x="599767" y="1337671"/>
            <a:ext cx="9232490" cy="4832092"/>
          </a:xfrm>
          <a:prstGeom prst="rect">
            <a:avLst/>
          </a:prstGeom>
          <a:noFill/>
        </p:spPr>
        <p:txBody>
          <a:bodyPr wrap="square" rtlCol="0">
            <a:spAutoFit/>
          </a:bodyPr>
          <a:lstStyle/>
          <a:p>
            <a:pPr marL="342900" indent="-342900">
              <a:buFont typeface="Wingdings" panose="05000000000000000000" pitchFamily="2" charset="2"/>
              <a:buChar char="v"/>
            </a:pPr>
            <a:r>
              <a:rPr lang="en-IN" sz="2800" dirty="0">
                <a:latin typeface="Arial Rounded MT Bold" panose="020F0704030504030204" pitchFamily="34" charset="0"/>
              </a:rPr>
              <a:t>Data Cleaning</a:t>
            </a:r>
          </a:p>
          <a:p>
            <a:pPr marL="342900" indent="-342900">
              <a:buFont typeface="Wingdings" panose="05000000000000000000" pitchFamily="2" charset="2"/>
              <a:buChar char="v"/>
            </a:pPr>
            <a:endParaRPr lang="en-IN" sz="2800" dirty="0">
              <a:latin typeface="Arial Rounded MT Bold" panose="020F0704030504030204" pitchFamily="34" charset="0"/>
            </a:endParaRPr>
          </a:p>
          <a:p>
            <a:pPr marL="342900" indent="-342900">
              <a:buFont typeface="Wingdings" panose="05000000000000000000" pitchFamily="2" charset="2"/>
              <a:buChar char="v"/>
            </a:pPr>
            <a:r>
              <a:rPr lang="en-IN" sz="2800" dirty="0">
                <a:latin typeface="Arial Rounded MT Bold" panose="020F0704030504030204" pitchFamily="34" charset="0"/>
              </a:rPr>
              <a:t>EDA (Exploratory Data Analysis)</a:t>
            </a:r>
          </a:p>
          <a:p>
            <a:pPr marL="342900" indent="-342900">
              <a:buFont typeface="Wingdings" panose="05000000000000000000" pitchFamily="2" charset="2"/>
              <a:buChar char="v"/>
            </a:pPr>
            <a:endParaRPr lang="en-IN" sz="2800" dirty="0">
              <a:latin typeface="Arial Rounded MT Bold" panose="020F0704030504030204" pitchFamily="34" charset="0"/>
            </a:endParaRPr>
          </a:p>
          <a:p>
            <a:pPr marL="342900" indent="-342900">
              <a:buFont typeface="Wingdings" panose="05000000000000000000" pitchFamily="2" charset="2"/>
              <a:buChar char="v"/>
            </a:pPr>
            <a:r>
              <a:rPr lang="en-IN" sz="2800" dirty="0">
                <a:latin typeface="Arial Rounded MT Bold" panose="020F0704030504030204" pitchFamily="34" charset="0"/>
              </a:rPr>
              <a:t>Data Preparation for Model Building</a:t>
            </a:r>
          </a:p>
          <a:p>
            <a:pPr marL="342900" indent="-342900">
              <a:buFont typeface="Wingdings" panose="05000000000000000000" pitchFamily="2" charset="2"/>
              <a:buChar char="v"/>
            </a:pPr>
            <a:endParaRPr lang="en-IN" sz="2800" dirty="0">
              <a:latin typeface="Arial Rounded MT Bold" panose="020F0704030504030204" pitchFamily="34" charset="0"/>
            </a:endParaRPr>
          </a:p>
          <a:p>
            <a:pPr marL="342900" indent="-342900">
              <a:buFont typeface="Wingdings" panose="05000000000000000000" pitchFamily="2" charset="2"/>
              <a:buChar char="v"/>
            </a:pPr>
            <a:r>
              <a:rPr lang="en-IN" sz="2800" dirty="0">
                <a:latin typeface="Arial Rounded MT Bold" panose="020F0704030504030204" pitchFamily="34" charset="0"/>
              </a:rPr>
              <a:t>Building a Model </a:t>
            </a:r>
          </a:p>
          <a:p>
            <a:pPr marL="342900" indent="-342900">
              <a:buFont typeface="Wingdings" panose="05000000000000000000" pitchFamily="2" charset="2"/>
              <a:buChar char="v"/>
            </a:pPr>
            <a:endParaRPr lang="en-IN" sz="2800" dirty="0">
              <a:latin typeface="Arial Rounded MT Bold" panose="020F0704030504030204" pitchFamily="34" charset="0"/>
            </a:endParaRPr>
          </a:p>
          <a:p>
            <a:pPr marL="342900" indent="-342900">
              <a:buFont typeface="Wingdings" panose="05000000000000000000" pitchFamily="2" charset="2"/>
              <a:buChar char="v"/>
            </a:pPr>
            <a:r>
              <a:rPr lang="en-IN" sz="2800" dirty="0">
                <a:latin typeface="Arial Rounded MT Bold" panose="020F0704030504030204" pitchFamily="34" charset="0"/>
              </a:rPr>
              <a:t>Model Evaluation and Prediction</a:t>
            </a:r>
          </a:p>
          <a:p>
            <a:pPr marL="342900" indent="-342900">
              <a:buFont typeface="Wingdings" panose="05000000000000000000" pitchFamily="2" charset="2"/>
              <a:buChar char="v"/>
            </a:pPr>
            <a:endParaRPr lang="en-IN" sz="2800" dirty="0">
              <a:latin typeface="Arial Rounded MT Bold" panose="020F0704030504030204" pitchFamily="34" charset="0"/>
            </a:endParaRPr>
          </a:p>
          <a:p>
            <a:pPr marL="342900" indent="-342900">
              <a:buFont typeface="Wingdings" panose="05000000000000000000" pitchFamily="2" charset="2"/>
              <a:buChar char="v"/>
            </a:pPr>
            <a:r>
              <a:rPr lang="en-IN" sz="2800" dirty="0">
                <a:latin typeface="Arial Rounded MT Bold" panose="020F0704030504030204" pitchFamily="34" charset="0"/>
              </a:rPr>
              <a:t>Conclusion</a:t>
            </a:r>
          </a:p>
        </p:txBody>
      </p:sp>
    </p:spTree>
    <p:extLst>
      <p:ext uri="{BB962C8B-B14F-4D97-AF65-F5344CB8AC3E}">
        <p14:creationId xmlns:p14="http://schemas.microsoft.com/office/powerpoint/2010/main" val="184512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31E52-1216-30DE-8E67-CF6B949AAED5}"/>
              </a:ext>
            </a:extLst>
          </p:cNvPr>
          <p:cNvPicPr>
            <a:picLocks noChangeAspect="1"/>
          </p:cNvPicPr>
          <p:nvPr/>
        </p:nvPicPr>
        <p:blipFill>
          <a:blip r:embed="rId2"/>
          <a:stretch>
            <a:fillRect/>
          </a:stretch>
        </p:blipFill>
        <p:spPr>
          <a:xfrm>
            <a:off x="499578" y="519879"/>
            <a:ext cx="7648741" cy="3959041"/>
          </a:xfrm>
          <a:prstGeom prst="rect">
            <a:avLst/>
          </a:prstGeom>
        </p:spPr>
      </p:pic>
      <p:sp>
        <p:nvSpPr>
          <p:cNvPr id="6" name="TextBox 5">
            <a:extLst>
              <a:ext uri="{FF2B5EF4-FFF2-40B4-BE49-F238E27FC236}">
                <a16:creationId xmlns:a16="http://schemas.microsoft.com/office/drawing/2014/main" id="{66DB6506-825B-5FEA-DC4B-C7A3F3957472}"/>
              </a:ext>
            </a:extLst>
          </p:cNvPr>
          <p:cNvSpPr txBox="1"/>
          <p:nvPr/>
        </p:nvSpPr>
        <p:spPr>
          <a:xfrm>
            <a:off x="499578" y="4836160"/>
            <a:ext cx="10645942" cy="1200329"/>
          </a:xfrm>
          <a:prstGeom prst="rect">
            <a:avLst/>
          </a:prstGeom>
          <a:noFill/>
        </p:spPr>
        <p:txBody>
          <a:bodyPr wrap="square" rtlCol="0">
            <a:spAutoFit/>
          </a:bodyPr>
          <a:lstStyle/>
          <a:p>
            <a:r>
              <a:rPr lang="en-US" sz="2400" dirty="0">
                <a:solidFill>
                  <a:srgbClr val="00FF00"/>
                </a:solidFill>
                <a:latin typeface="Arial Rounded MT Bold" panose="020F0704030504030204" pitchFamily="34" charset="0"/>
              </a:rPr>
              <a:t>All variables exhibit satisfactory VIF and p-values. Therefore, there’s no need to eliminate any more variables, and we can continue to make predictions using this model as it is.</a:t>
            </a:r>
            <a:endParaRPr lang="en-IN" sz="2400" dirty="0">
              <a:solidFill>
                <a:srgbClr val="00FF00"/>
              </a:solidFill>
              <a:latin typeface="Arial Rounded MT Bold" panose="020F0704030504030204" pitchFamily="34" charset="0"/>
            </a:endParaRPr>
          </a:p>
        </p:txBody>
      </p:sp>
    </p:spTree>
    <p:extLst>
      <p:ext uri="{BB962C8B-B14F-4D97-AF65-F5344CB8AC3E}">
        <p14:creationId xmlns:p14="http://schemas.microsoft.com/office/powerpoint/2010/main" val="67698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23967-6E22-786E-3860-B0D2F158B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80671" cy="6858000"/>
          </a:xfrm>
          <a:prstGeom prst="rect">
            <a:avLst/>
          </a:prstGeom>
        </p:spPr>
      </p:pic>
      <p:sp>
        <p:nvSpPr>
          <p:cNvPr id="3" name="TextBox 2">
            <a:extLst>
              <a:ext uri="{FF2B5EF4-FFF2-40B4-BE49-F238E27FC236}">
                <a16:creationId xmlns:a16="http://schemas.microsoft.com/office/drawing/2014/main" id="{9FD004CD-ED07-EC02-28DC-FBE0425DFE24}"/>
              </a:ext>
            </a:extLst>
          </p:cNvPr>
          <p:cNvSpPr txBox="1"/>
          <p:nvPr/>
        </p:nvSpPr>
        <p:spPr>
          <a:xfrm>
            <a:off x="7833360" y="1905506"/>
            <a:ext cx="4358640" cy="3046988"/>
          </a:xfrm>
          <a:prstGeom prst="rect">
            <a:avLst/>
          </a:prstGeom>
          <a:noFill/>
        </p:spPr>
        <p:txBody>
          <a:bodyPr wrap="square" rtlCol="0">
            <a:spAutoFit/>
          </a:bodyPr>
          <a:lstStyle/>
          <a:p>
            <a:pPr algn="ctr"/>
            <a:r>
              <a:rPr lang="en-IN" sz="4800" u="sng" dirty="0">
                <a:latin typeface="Arial Rounded MT Bold" panose="020F0704030504030204" pitchFamily="34" charset="0"/>
              </a:rPr>
              <a:t>Model Evaluation and Prediction</a:t>
            </a:r>
          </a:p>
        </p:txBody>
      </p:sp>
    </p:spTree>
    <p:extLst>
      <p:ext uri="{BB962C8B-B14F-4D97-AF65-F5344CB8AC3E}">
        <p14:creationId xmlns:p14="http://schemas.microsoft.com/office/powerpoint/2010/main" val="3532472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EEE24F-4F35-4FDE-B0BC-641ACA96CA3C}"/>
              </a:ext>
            </a:extLst>
          </p:cNvPr>
          <p:cNvSpPr txBox="1"/>
          <p:nvPr/>
        </p:nvSpPr>
        <p:spPr>
          <a:xfrm>
            <a:off x="375920" y="209678"/>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Plotting ROC curve. </a:t>
            </a:r>
          </a:p>
        </p:txBody>
      </p:sp>
      <p:sp>
        <p:nvSpPr>
          <p:cNvPr id="3" name="TextBox 2">
            <a:extLst>
              <a:ext uri="{FF2B5EF4-FFF2-40B4-BE49-F238E27FC236}">
                <a16:creationId xmlns:a16="http://schemas.microsoft.com/office/drawing/2014/main" id="{75BC8BAF-CCC4-31C4-61F0-D218DFB942BA}"/>
              </a:ext>
            </a:extLst>
          </p:cNvPr>
          <p:cNvSpPr txBox="1"/>
          <p:nvPr/>
        </p:nvSpPr>
        <p:spPr>
          <a:xfrm>
            <a:off x="375920" y="1137165"/>
            <a:ext cx="11389360" cy="5139869"/>
          </a:xfrm>
          <a:prstGeom prst="rect">
            <a:avLst/>
          </a:prstGeom>
          <a:noFill/>
        </p:spPr>
        <p:txBody>
          <a:bodyPr wrap="square" rtlCol="0">
            <a:spAutoFit/>
          </a:bodyPr>
          <a:lstStyle/>
          <a:p>
            <a:r>
              <a:rPr lang="en-US" sz="2800" dirty="0">
                <a:latin typeface="Arial Rounded MT Bold" panose="020F0704030504030204" pitchFamily="34" charset="0"/>
              </a:rPr>
              <a:t>What is an ROC curve? </a:t>
            </a:r>
          </a:p>
          <a:p>
            <a:r>
              <a:rPr lang="en-US" sz="2000" dirty="0">
                <a:latin typeface="Arial Rounded MT Bold" panose="020F0704030504030204" pitchFamily="34" charset="0"/>
              </a:rPr>
              <a:t>A Receiver Operating Characteristic (ROC) curve is a graphical representation used to evaluate the performance of a binary classification model. It plots the True Positive Rate (TPR) against the False Positive Rate (FPR) at various threshold settings.</a:t>
            </a:r>
          </a:p>
          <a:p>
            <a:endParaRPr lang="en-US" sz="2000" dirty="0">
              <a:latin typeface="Arial Rounded MT Bold" panose="020F0704030504030204" pitchFamily="34" charset="0"/>
            </a:endParaRPr>
          </a:p>
          <a:p>
            <a:r>
              <a:rPr lang="en-US" sz="2000" b="1" u="sng" dirty="0">
                <a:solidFill>
                  <a:srgbClr val="00FF00"/>
                </a:solidFill>
                <a:latin typeface="Arial Rounded MT Bold" panose="020F0704030504030204" pitchFamily="34" charset="0"/>
              </a:rPr>
              <a:t>Sensitivity and Specificity Tradeoff</a:t>
            </a:r>
            <a:r>
              <a:rPr lang="en-US" sz="2000" dirty="0">
                <a:latin typeface="Arial Rounded MT Bold" panose="020F0704030504030204" pitchFamily="34" charset="0"/>
              </a:rPr>
              <a:t>: The ROC curve illustrates the tradeoff between sensitivity (true positive rate) and specificity (true negative rate). Improving one typically reduces the other.</a:t>
            </a:r>
          </a:p>
          <a:p>
            <a:endParaRPr lang="en-US" sz="2000" dirty="0">
              <a:latin typeface="Arial Rounded MT Bold" panose="020F0704030504030204" pitchFamily="34" charset="0"/>
            </a:endParaRPr>
          </a:p>
          <a:p>
            <a:r>
              <a:rPr lang="en-US" sz="2000" b="1" u="sng" dirty="0">
                <a:solidFill>
                  <a:srgbClr val="00FF00"/>
                </a:solidFill>
                <a:latin typeface="Arial Rounded MT Bold" panose="020F0704030504030204" pitchFamily="34" charset="0"/>
              </a:rPr>
              <a:t>Area Under the Curve (AUC)</a:t>
            </a:r>
            <a:r>
              <a:rPr lang="en-US" sz="2000" dirty="0">
                <a:latin typeface="Arial Rounded MT Bold" panose="020F0704030504030204" pitchFamily="34" charset="0"/>
              </a:rPr>
              <a:t>: A curve that closely follows the y-axis and the top border of the ROC space indicates a larger AUC, suggesting higher accuracy of the test or model.</a:t>
            </a:r>
          </a:p>
          <a:p>
            <a:endParaRPr lang="en-US" sz="2000" dirty="0">
              <a:latin typeface="Arial Rounded MT Bold" panose="020F0704030504030204" pitchFamily="34" charset="0"/>
            </a:endParaRPr>
          </a:p>
          <a:p>
            <a:r>
              <a:rPr lang="en-US" sz="2000" b="1" u="sng" dirty="0">
                <a:solidFill>
                  <a:srgbClr val="00FF00"/>
                </a:solidFill>
                <a:latin typeface="Arial Rounded MT Bold" panose="020F0704030504030204" pitchFamily="34" charset="0"/>
              </a:rPr>
              <a:t>Diagonal Reference Line</a:t>
            </a:r>
            <a:r>
              <a:rPr lang="en-US" sz="2000" dirty="0">
                <a:latin typeface="Arial Rounded MT Bold" panose="020F0704030504030204" pitchFamily="34" charset="0"/>
              </a:rPr>
              <a:t>: The closer the ROC curve is to the 45-degree diagonal line (the reference line), the smaller the AUC, indicating lower accuracy of the test or model.</a:t>
            </a:r>
          </a:p>
          <a:p>
            <a:endParaRPr lang="en-US" sz="2000" dirty="0">
              <a:latin typeface="Arial Rounded MT Bold" panose="020F0704030504030204" pitchFamily="34" charset="0"/>
            </a:endParaRPr>
          </a:p>
          <a:p>
            <a:r>
              <a:rPr lang="en-US" sz="2000" dirty="0">
                <a:latin typeface="Arial Rounded MT Bold" panose="020F0704030504030204" pitchFamily="34" charset="0"/>
              </a:rPr>
              <a:t>Here, our goal is to have achieve good sensitivity score</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30183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0D60EAD-C26C-02AD-7DD7-E656ABCDF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9" y="200979"/>
            <a:ext cx="3741102" cy="37411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8FEB3E8-31BF-6FCD-2F2F-D4C0C172A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449" y="200978"/>
            <a:ext cx="3741102" cy="37411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B16C57F6-FAEB-ABBB-B07C-1A766590E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039" y="200978"/>
            <a:ext cx="3741102" cy="37411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B4AE6F-5561-C429-411A-21DE778F6AD7}"/>
              </a:ext>
            </a:extLst>
          </p:cNvPr>
          <p:cNvSpPr txBox="1"/>
          <p:nvPr/>
        </p:nvSpPr>
        <p:spPr>
          <a:xfrm>
            <a:off x="256859" y="3995678"/>
            <a:ext cx="11678282" cy="2585323"/>
          </a:xfrm>
          <a:prstGeom prst="rect">
            <a:avLst/>
          </a:prstGeom>
          <a:noFill/>
        </p:spPr>
        <p:txBody>
          <a:bodyPr wrap="square" rtlCol="0">
            <a:spAutoFit/>
          </a:bodyPr>
          <a:lstStyle/>
          <a:p>
            <a:r>
              <a:rPr lang="en-US" b="1" u="sng" dirty="0">
                <a:solidFill>
                  <a:srgbClr val="00B0F0"/>
                </a:solidFill>
                <a:latin typeface="Arial Narrow" panose="020B0606020202030204" pitchFamily="34" charset="0"/>
              </a:rPr>
              <a:t>Sensitivity-Specificity-Accuracy Plot</a:t>
            </a:r>
            <a:r>
              <a:rPr lang="en-US" b="1" dirty="0">
                <a:latin typeface="Arial Narrow" panose="020B0606020202030204" pitchFamily="34" charset="0"/>
              </a:rPr>
              <a:t>: At a probability cutoff of 0.27, the Sensitivity-Specificity-Accuracy plot suggests an optimal point. This cutoff balances sensitivity (true positive rate), specificity (true negative rate), and overall accuracy effectively.</a:t>
            </a:r>
          </a:p>
          <a:p>
            <a:endParaRPr lang="en-US" b="1" dirty="0">
              <a:latin typeface="Arial Narrow" panose="020B0606020202030204" pitchFamily="34" charset="0"/>
            </a:endParaRPr>
          </a:p>
          <a:p>
            <a:r>
              <a:rPr lang="en-US" b="1" u="sng" dirty="0">
                <a:solidFill>
                  <a:srgbClr val="00B0F0"/>
                </a:solidFill>
                <a:latin typeface="Arial Narrow" panose="020B0606020202030204" pitchFamily="34" charset="0"/>
              </a:rPr>
              <a:t>Precision-Recall Curve</a:t>
            </a:r>
            <a:r>
              <a:rPr lang="en-US" b="1" dirty="0">
                <a:latin typeface="Arial Narrow" panose="020B0606020202030204" pitchFamily="34" charset="0"/>
              </a:rPr>
              <a:t>: The Precision-Recall curve indicates that a cutoff probability of 0.3 is optimal. This threshold maximizes precision (positive predictive value) and recall (sensitivity) for the model.</a:t>
            </a:r>
          </a:p>
          <a:p>
            <a:endParaRPr lang="en-US" b="1" dirty="0">
              <a:latin typeface="Arial Narrow" panose="020B0606020202030204" pitchFamily="34" charset="0"/>
            </a:endParaRPr>
          </a:p>
          <a:p>
            <a:r>
              <a:rPr lang="en-US" b="1" u="sng" dirty="0">
                <a:solidFill>
                  <a:srgbClr val="00B0F0"/>
                </a:solidFill>
                <a:latin typeface="Arial Narrow" panose="020B0606020202030204" pitchFamily="34" charset="0"/>
              </a:rPr>
              <a:t>Cutoff Probability Selection</a:t>
            </a:r>
            <a:r>
              <a:rPr lang="en-US" b="1" dirty="0">
                <a:latin typeface="Arial Narrow" panose="020B0606020202030204" pitchFamily="34" charset="0"/>
              </a:rPr>
              <a:t>: Based on these analyses, 0.27 is chosen as the optimal cutoff probability for assigning Lead Scores in the training data. This ensures a balance between correctly identifying leads and minimizing misclassifications.</a:t>
            </a:r>
            <a:endParaRPr lang="en-IN" b="1" dirty="0">
              <a:latin typeface="Arial Narrow" panose="020B0606020202030204" pitchFamily="34" charset="0"/>
            </a:endParaRPr>
          </a:p>
        </p:txBody>
      </p:sp>
    </p:spTree>
    <p:extLst>
      <p:ext uri="{BB962C8B-B14F-4D97-AF65-F5344CB8AC3E}">
        <p14:creationId xmlns:p14="http://schemas.microsoft.com/office/powerpoint/2010/main" val="1160309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731DF6-B2A5-C1F1-100B-0088A2503953}"/>
              </a:ext>
            </a:extLst>
          </p:cNvPr>
          <p:cNvSpPr txBox="1"/>
          <p:nvPr/>
        </p:nvSpPr>
        <p:spPr>
          <a:xfrm>
            <a:off x="375920" y="209678"/>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Results of our final Model: </a:t>
            </a:r>
          </a:p>
        </p:txBody>
      </p:sp>
      <p:pic>
        <p:nvPicPr>
          <p:cNvPr id="4" name="Picture 3">
            <a:extLst>
              <a:ext uri="{FF2B5EF4-FFF2-40B4-BE49-F238E27FC236}">
                <a16:creationId xmlns:a16="http://schemas.microsoft.com/office/drawing/2014/main" id="{D7EC6A50-518B-809F-29E5-328902144D5B}"/>
              </a:ext>
            </a:extLst>
          </p:cNvPr>
          <p:cNvPicPr>
            <a:picLocks noChangeAspect="1"/>
          </p:cNvPicPr>
          <p:nvPr/>
        </p:nvPicPr>
        <p:blipFill>
          <a:blip r:embed="rId2"/>
          <a:stretch>
            <a:fillRect/>
          </a:stretch>
        </p:blipFill>
        <p:spPr>
          <a:xfrm>
            <a:off x="375919" y="1437100"/>
            <a:ext cx="10470181" cy="4150900"/>
          </a:xfrm>
          <a:prstGeom prst="rect">
            <a:avLst/>
          </a:prstGeom>
        </p:spPr>
      </p:pic>
    </p:spTree>
    <p:extLst>
      <p:ext uri="{BB962C8B-B14F-4D97-AF65-F5344CB8AC3E}">
        <p14:creationId xmlns:p14="http://schemas.microsoft.com/office/powerpoint/2010/main" val="1781825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482E6-1630-559A-4650-BFFA6F1450E6}"/>
              </a:ext>
            </a:extLst>
          </p:cNvPr>
          <p:cNvPicPr>
            <a:picLocks noChangeAspect="1"/>
          </p:cNvPicPr>
          <p:nvPr/>
        </p:nvPicPr>
        <p:blipFill>
          <a:blip r:embed="rId2"/>
          <a:stretch>
            <a:fillRect/>
          </a:stretch>
        </p:blipFill>
        <p:spPr>
          <a:xfrm>
            <a:off x="0" y="0"/>
            <a:ext cx="12216735" cy="6858000"/>
          </a:xfrm>
          <a:prstGeom prst="rect">
            <a:avLst/>
          </a:prstGeom>
        </p:spPr>
      </p:pic>
    </p:spTree>
    <p:extLst>
      <p:ext uri="{BB962C8B-B14F-4D97-AF65-F5344CB8AC3E}">
        <p14:creationId xmlns:p14="http://schemas.microsoft.com/office/powerpoint/2010/main" val="291040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96CE7E-C370-6503-97BC-47398F7EFE0C}"/>
              </a:ext>
            </a:extLst>
          </p:cNvPr>
          <p:cNvSpPr/>
          <p:nvPr/>
        </p:nvSpPr>
        <p:spPr>
          <a:xfrm>
            <a:off x="3583450" y="2228671"/>
            <a:ext cx="5025099" cy="1200329"/>
          </a:xfrm>
          <a:prstGeom prst="rect">
            <a:avLst/>
          </a:prstGeom>
          <a:noFill/>
        </p:spPr>
        <p:txBody>
          <a:bodyPr wrap="square" lIns="91440" tIns="45720" rIns="91440" bIns="45720">
            <a:spAutoFit/>
          </a:bodyPr>
          <a:lstStyle/>
          <a:p>
            <a:pPr algn="ctr"/>
            <a:r>
              <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294622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C69783-018B-036B-137F-AA1A8A16B3AD}"/>
              </a:ext>
            </a:extLst>
          </p:cNvPr>
          <p:cNvSpPr txBox="1"/>
          <p:nvPr/>
        </p:nvSpPr>
        <p:spPr>
          <a:xfrm>
            <a:off x="7747000" y="2596525"/>
            <a:ext cx="4358640" cy="830997"/>
          </a:xfrm>
          <a:prstGeom prst="rect">
            <a:avLst/>
          </a:prstGeom>
          <a:noFill/>
        </p:spPr>
        <p:txBody>
          <a:bodyPr wrap="square" rtlCol="0">
            <a:spAutoFit/>
          </a:bodyPr>
          <a:lstStyle/>
          <a:p>
            <a:r>
              <a:rPr lang="en-IN" sz="4800" u="sng" dirty="0">
                <a:latin typeface="Arial Rounded MT Bold" panose="020F0704030504030204" pitchFamily="34" charset="0"/>
              </a:rPr>
              <a:t>Data Cleaning</a:t>
            </a:r>
          </a:p>
        </p:txBody>
      </p:sp>
      <p:pic>
        <p:nvPicPr>
          <p:cNvPr id="4" name="Picture 3">
            <a:extLst>
              <a:ext uri="{FF2B5EF4-FFF2-40B4-BE49-F238E27FC236}">
                <a16:creationId xmlns:a16="http://schemas.microsoft.com/office/drawing/2014/main" id="{ED5F5D6B-1D96-475B-AE32-0F24BDFF37B3}"/>
              </a:ext>
            </a:extLst>
          </p:cNvPr>
          <p:cNvPicPr>
            <a:picLocks noChangeAspect="1"/>
          </p:cNvPicPr>
          <p:nvPr/>
        </p:nvPicPr>
        <p:blipFill>
          <a:blip r:embed="rId2"/>
          <a:stretch>
            <a:fillRect/>
          </a:stretch>
        </p:blipFill>
        <p:spPr>
          <a:xfrm>
            <a:off x="0" y="0"/>
            <a:ext cx="7747000" cy="6855045"/>
          </a:xfrm>
          <a:prstGeom prst="rect">
            <a:avLst/>
          </a:prstGeom>
        </p:spPr>
      </p:pic>
    </p:spTree>
    <p:extLst>
      <p:ext uri="{BB962C8B-B14F-4D97-AF65-F5344CB8AC3E}">
        <p14:creationId xmlns:p14="http://schemas.microsoft.com/office/powerpoint/2010/main" val="2503852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3459BF-B9E3-9884-EC11-B490A70D1918}"/>
              </a:ext>
            </a:extLst>
          </p:cNvPr>
          <p:cNvSpPr txBox="1"/>
          <p:nvPr/>
        </p:nvSpPr>
        <p:spPr>
          <a:xfrm>
            <a:off x="518160" y="1209040"/>
            <a:ext cx="10485120" cy="4708981"/>
          </a:xfrm>
          <a:prstGeom prst="rect">
            <a:avLst/>
          </a:prstGeom>
          <a:noFill/>
        </p:spPr>
        <p:txBody>
          <a:bodyPr wrap="square" rtlCol="0">
            <a:spAutoFit/>
          </a:bodyPr>
          <a:lstStyle/>
          <a:p>
            <a:pPr algn="just"/>
            <a:r>
              <a:rPr lang="en-US" sz="2000" dirty="0">
                <a:latin typeface="Arial Rounded MT Bold" panose="020F0704030504030204" pitchFamily="34" charset="0"/>
              </a:rPr>
              <a:t>Data cleaning is crucial before performing data analysis or applying machine learning techniques because:</a:t>
            </a:r>
          </a:p>
          <a:p>
            <a:pPr marL="342900" indent="-342900" algn="just">
              <a:buFont typeface="Wingdings" panose="05000000000000000000" pitchFamily="2" charset="2"/>
              <a:buChar char="q"/>
            </a:pPr>
            <a:r>
              <a:rPr lang="en-US" sz="2000" b="1" dirty="0">
                <a:solidFill>
                  <a:srgbClr val="FF0000"/>
                </a:solidFill>
                <a:latin typeface="Arial Rounded MT Bold" panose="020F0704030504030204" pitchFamily="34" charset="0"/>
              </a:rPr>
              <a:t>Accuracy</a:t>
            </a:r>
            <a:r>
              <a:rPr lang="en-US" sz="2000" dirty="0">
                <a:latin typeface="Arial Rounded MT Bold" panose="020F0704030504030204" pitchFamily="34" charset="0"/>
              </a:rPr>
              <a:t>: Ensures the data is accurate and free of errors, leading to more reliable results.</a:t>
            </a:r>
          </a:p>
          <a:p>
            <a:pPr marL="342900" indent="-342900" algn="just">
              <a:buFont typeface="Wingdings" panose="05000000000000000000" pitchFamily="2" charset="2"/>
              <a:buChar char="q"/>
            </a:pPr>
            <a:r>
              <a:rPr lang="en-US" sz="2000" b="1" dirty="0">
                <a:solidFill>
                  <a:srgbClr val="FF0000"/>
                </a:solidFill>
                <a:latin typeface="Arial Rounded MT Bold" panose="020F0704030504030204" pitchFamily="34" charset="0"/>
              </a:rPr>
              <a:t>Consistency</a:t>
            </a:r>
            <a:r>
              <a:rPr lang="en-US" sz="2000" dirty="0">
                <a:latin typeface="Arial Rounded MT Bold" panose="020F0704030504030204" pitchFamily="34" charset="0"/>
              </a:rPr>
              <a:t>: Removes inconsistencies and standardizes the data, making it uniform.</a:t>
            </a:r>
          </a:p>
          <a:p>
            <a:pPr marL="342900" indent="-342900" algn="just">
              <a:buFont typeface="Wingdings" panose="05000000000000000000" pitchFamily="2" charset="2"/>
              <a:buChar char="q"/>
            </a:pPr>
            <a:r>
              <a:rPr lang="en-US" sz="2000" b="1" dirty="0">
                <a:solidFill>
                  <a:srgbClr val="FF0000"/>
                </a:solidFill>
                <a:latin typeface="Arial Rounded MT Bold" panose="020F0704030504030204" pitchFamily="34" charset="0"/>
              </a:rPr>
              <a:t>Completeness</a:t>
            </a:r>
            <a:r>
              <a:rPr lang="en-US" sz="2000" dirty="0">
                <a:latin typeface="Arial Rounded MT Bold" panose="020F0704030504030204" pitchFamily="34" charset="0"/>
              </a:rPr>
              <a:t>: Fills in missing values and removes incomplete records, ensuring comprehensive analysis.</a:t>
            </a:r>
          </a:p>
          <a:p>
            <a:pPr marL="342900" indent="-342900" algn="just">
              <a:buFont typeface="Wingdings" panose="05000000000000000000" pitchFamily="2" charset="2"/>
              <a:buChar char="q"/>
            </a:pPr>
            <a:r>
              <a:rPr lang="en-US" sz="2000" b="1" dirty="0">
                <a:solidFill>
                  <a:srgbClr val="FF0000"/>
                </a:solidFill>
                <a:latin typeface="Arial Rounded MT Bold" panose="020F0704030504030204" pitchFamily="34" charset="0"/>
              </a:rPr>
              <a:t>Performance</a:t>
            </a:r>
            <a:r>
              <a:rPr lang="en-US" sz="2000" dirty="0">
                <a:latin typeface="Arial Rounded MT Bold" panose="020F0704030504030204" pitchFamily="34" charset="0"/>
              </a:rPr>
              <a:t>: Improves the efficiency and performance of algorithms by eliminating irrelevant or redundant data.</a:t>
            </a:r>
          </a:p>
          <a:p>
            <a:pPr marL="342900" indent="-342900" algn="just">
              <a:buFont typeface="Wingdings" panose="05000000000000000000" pitchFamily="2" charset="2"/>
              <a:buChar char="q"/>
            </a:pPr>
            <a:r>
              <a:rPr lang="en-US" sz="2000" b="1" dirty="0">
                <a:solidFill>
                  <a:srgbClr val="FF0000"/>
                </a:solidFill>
                <a:latin typeface="Arial Rounded MT Bold" panose="020F0704030504030204" pitchFamily="34" charset="0"/>
              </a:rPr>
              <a:t>Insights</a:t>
            </a:r>
            <a:r>
              <a:rPr lang="en-US" sz="2000" dirty="0">
                <a:latin typeface="Arial Rounded MT Bold" panose="020F0704030504030204" pitchFamily="34" charset="0"/>
              </a:rPr>
              <a:t>: Enhances the quality of insights and decisions derived from the data.</a:t>
            </a:r>
            <a:endParaRPr lang="en-IN" sz="2000" dirty="0">
              <a:latin typeface="Arial Rounded MT Bold" panose="020F0704030504030204" pitchFamily="34" charset="0"/>
            </a:endParaRPr>
          </a:p>
          <a:p>
            <a:pPr algn="just">
              <a:buFont typeface="+mj-lt"/>
              <a:buAutoNum type="arabicPeriod"/>
            </a:pPr>
            <a:endParaRPr lang="en-IN" sz="2000" dirty="0">
              <a:latin typeface="Arial Rounded MT Bold" panose="020F0704030504030204" pitchFamily="34" charset="0"/>
            </a:endParaRPr>
          </a:p>
          <a:p>
            <a:pPr algn="just"/>
            <a:r>
              <a:rPr lang="en-IN" sz="2000" dirty="0">
                <a:latin typeface="Arial Rounded MT Bold" panose="020F0704030504030204" pitchFamily="34" charset="0"/>
              </a:rPr>
              <a:t>Therefore, </a:t>
            </a:r>
          </a:p>
          <a:p>
            <a:pPr algn="just"/>
            <a:r>
              <a:rPr lang="en-IN" sz="2000" dirty="0">
                <a:latin typeface="Arial Rounded MT Bold" panose="020F0704030504030204" pitchFamily="34" charset="0"/>
              </a:rPr>
              <a:t>We must </a:t>
            </a:r>
            <a:r>
              <a:rPr lang="en-IN" sz="2000" dirty="0">
                <a:solidFill>
                  <a:srgbClr val="00B0F0"/>
                </a:solidFill>
                <a:latin typeface="Arial Rounded MT Bold" panose="020F0704030504030204" pitchFamily="34" charset="0"/>
              </a:rPr>
              <a:t>Check for null values, Check for missing values, Handling missing values, Dropping unnecessary columns and finally checking for Duplicates. </a:t>
            </a:r>
            <a:endParaRPr lang="en-US" sz="2000" dirty="0">
              <a:solidFill>
                <a:srgbClr val="00B0F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24F8D4A5-91F3-16D7-8C1B-F944F3BE9B65}"/>
              </a:ext>
            </a:extLst>
          </p:cNvPr>
          <p:cNvSpPr txBox="1"/>
          <p:nvPr/>
        </p:nvSpPr>
        <p:spPr>
          <a:xfrm>
            <a:off x="518160" y="170537"/>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Importance of Data Cleaning</a:t>
            </a:r>
          </a:p>
        </p:txBody>
      </p:sp>
    </p:spTree>
    <p:extLst>
      <p:ext uri="{BB962C8B-B14F-4D97-AF65-F5344CB8AC3E}">
        <p14:creationId xmlns:p14="http://schemas.microsoft.com/office/powerpoint/2010/main" val="638869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41107-0744-5E3F-0ABF-B5404F16EE6F}"/>
              </a:ext>
            </a:extLst>
          </p:cNvPr>
          <p:cNvSpPr txBox="1"/>
          <p:nvPr/>
        </p:nvSpPr>
        <p:spPr>
          <a:xfrm>
            <a:off x="497840" y="1127760"/>
            <a:ext cx="11501120" cy="1323439"/>
          </a:xfrm>
          <a:prstGeom prst="rect">
            <a:avLst/>
          </a:prstGeom>
          <a:noFill/>
        </p:spPr>
        <p:txBody>
          <a:bodyPr wrap="square" rtlCol="0">
            <a:spAutoFit/>
          </a:bodyPr>
          <a:lstStyle/>
          <a:p>
            <a:r>
              <a:rPr lang="en-IN" sz="2000" dirty="0">
                <a:latin typeface="Arial Rounded MT Bold" panose="020F0704030504030204" pitchFamily="34" charset="0"/>
              </a:rPr>
              <a:t>So, after performing various methods of cleaning the data, we come to this conclusion that </a:t>
            </a:r>
            <a:r>
              <a:rPr lang="en-IN" sz="2000" dirty="0">
                <a:solidFill>
                  <a:srgbClr val="FF6600"/>
                </a:solidFill>
                <a:latin typeface="Arial Rounded MT Bold" panose="020F0704030504030204" pitchFamily="34" charset="0"/>
              </a:rPr>
              <a:t>98% of the data has been retained after cleaning the data, removing the null values and standardizing some of the rows and also there are no duplicates present as well. </a:t>
            </a:r>
          </a:p>
          <a:p>
            <a:endParaRPr lang="en-IN" sz="2000" dirty="0">
              <a:solidFill>
                <a:srgbClr val="FF66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8C691D05-0D3C-E0E6-5E24-50994A1580CF}"/>
              </a:ext>
            </a:extLst>
          </p:cNvPr>
          <p:cNvSpPr txBox="1"/>
          <p:nvPr/>
        </p:nvSpPr>
        <p:spPr>
          <a:xfrm>
            <a:off x="518160" y="170537"/>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After Data Cleaning :</a:t>
            </a:r>
          </a:p>
        </p:txBody>
      </p:sp>
      <p:sp>
        <p:nvSpPr>
          <p:cNvPr id="4" name="TextBox 3">
            <a:extLst>
              <a:ext uri="{FF2B5EF4-FFF2-40B4-BE49-F238E27FC236}">
                <a16:creationId xmlns:a16="http://schemas.microsoft.com/office/drawing/2014/main" id="{A598FD24-A8EA-4725-4ADC-60EB4F369C1F}"/>
              </a:ext>
            </a:extLst>
          </p:cNvPr>
          <p:cNvSpPr txBox="1"/>
          <p:nvPr/>
        </p:nvSpPr>
        <p:spPr>
          <a:xfrm>
            <a:off x="497840" y="2308959"/>
            <a:ext cx="5334000" cy="3170099"/>
          </a:xfrm>
          <a:prstGeom prst="rect">
            <a:avLst/>
          </a:prstGeom>
          <a:noFill/>
        </p:spPr>
        <p:txBody>
          <a:bodyPr wrap="square" rtlCol="0">
            <a:spAutoFit/>
          </a:bodyPr>
          <a:lstStyle/>
          <a:p>
            <a:r>
              <a:rPr lang="en-IN" sz="2000" dirty="0">
                <a:latin typeface="Arial Rounded MT Bold" panose="020F0704030504030204" pitchFamily="34" charset="0"/>
              </a:rPr>
              <a:t>Now based on our data cleaning if check with a count plot for Lead origin we can infer the following :</a:t>
            </a:r>
          </a:p>
          <a:p>
            <a:pPr marL="285750" indent="-285750">
              <a:buFont typeface="Wingdings" panose="05000000000000000000" pitchFamily="2" charset="2"/>
              <a:buChar char="Ø"/>
            </a:pPr>
            <a:r>
              <a:rPr lang="en-IN" sz="2000" dirty="0">
                <a:solidFill>
                  <a:srgbClr val="FFFF00"/>
                </a:solidFill>
                <a:latin typeface="Arial Rounded MT Bold" panose="020F0704030504030204" pitchFamily="34" charset="0"/>
              </a:rPr>
              <a:t>Landing page submission has both the highest and lowest conversion rate. </a:t>
            </a:r>
          </a:p>
          <a:p>
            <a:pPr marL="285750" indent="-285750">
              <a:buFont typeface="Wingdings" panose="05000000000000000000" pitchFamily="2" charset="2"/>
              <a:buChar char="Ø"/>
            </a:pPr>
            <a:r>
              <a:rPr lang="en-IN" sz="2000" dirty="0">
                <a:solidFill>
                  <a:srgbClr val="FFFF00"/>
                </a:solidFill>
                <a:latin typeface="Arial Rounded MT Bold" panose="020F0704030504030204" pitchFamily="34" charset="0"/>
              </a:rPr>
              <a:t>API comes in the 2</a:t>
            </a:r>
            <a:r>
              <a:rPr lang="en-IN" sz="2000" baseline="30000" dirty="0">
                <a:solidFill>
                  <a:srgbClr val="FFFF00"/>
                </a:solidFill>
                <a:latin typeface="Arial Rounded MT Bold" panose="020F0704030504030204" pitchFamily="34" charset="0"/>
              </a:rPr>
              <a:t>nd</a:t>
            </a:r>
            <a:r>
              <a:rPr lang="en-IN" sz="2000" dirty="0">
                <a:solidFill>
                  <a:srgbClr val="FFFF00"/>
                </a:solidFill>
                <a:latin typeface="Arial Rounded MT Bold" panose="020F0704030504030204" pitchFamily="34" charset="0"/>
              </a:rPr>
              <a:t>  place with highest and lowest conversion rate.</a:t>
            </a:r>
          </a:p>
          <a:p>
            <a:pPr marL="285750" indent="-285750">
              <a:buFont typeface="Wingdings" panose="05000000000000000000" pitchFamily="2" charset="2"/>
              <a:buChar char="Ø"/>
            </a:pPr>
            <a:r>
              <a:rPr lang="en-IN" sz="2000" dirty="0">
                <a:solidFill>
                  <a:srgbClr val="FFFF00"/>
                </a:solidFill>
                <a:latin typeface="Arial Rounded MT Bold" panose="020F0704030504030204" pitchFamily="34" charset="0"/>
              </a:rPr>
              <a:t>Lead import has no conversions</a:t>
            </a:r>
          </a:p>
          <a:p>
            <a:pPr marL="285750" indent="-285750">
              <a:buFont typeface="Wingdings" panose="05000000000000000000" pitchFamily="2" charset="2"/>
              <a:buChar char="Ø"/>
            </a:pPr>
            <a:r>
              <a:rPr lang="en-IN" sz="2000" dirty="0">
                <a:solidFill>
                  <a:srgbClr val="FFFF00"/>
                </a:solidFill>
                <a:latin typeface="Arial Rounded MT Bold" panose="020F0704030504030204" pitchFamily="34" charset="0"/>
              </a:rPr>
              <a:t>Lead add form has  the highest ratio in terms of conversion to no conversion.</a:t>
            </a:r>
          </a:p>
        </p:txBody>
      </p:sp>
      <p:pic>
        <p:nvPicPr>
          <p:cNvPr id="2050" name="Picture 2">
            <a:extLst>
              <a:ext uri="{FF2B5EF4-FFF2-40B4-BE49-F238E27FC236}">
                <a16:creationId xmlns:a16="http://schemas.microsoft.com/office/drawing/2014/main" id="{56DD1A3F-AF12-1E5C-EFCA-1228EA3C1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308959"/>
            <a:ext cx="5553075" cy="437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7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115F3E-EB62-C19F-596D-3321246B2E91}"/>
              </a:ext>
            </a:extLst>
          </p:cNvPr>
          <p:cNvPicPr>
            <a:picLocks noChangeAspect="1"/>
          </p:cNvPicPr>
          <p:nvPr/>
        </p:nvPicPr>
        <p:blipFill>
          <a:blip r:embed="rId2"/>
          <a:stretch>
            <a:fillRect/>
          </a:stretch>
        </p:blipFill>
        <p:spPr>
          <a:xfrm>
            <a:off x="0" y="0"/>
            <a:ext cx="7599680" cy="6858000"/>
          </a:xfrm>
          <a:prstGeom prst="rect">
            <a:avLst/>
          </a:prstGeom>
        </p:spPr>
      </p:pic>
      <p:sp>
        <p:nvSpPr>
          <p:cNvPr id="4" name="TextBox 3">
            <a:extLst>
              <a:ext uri="{FF2B5EF4-FFF2-40B4-BE49-F238E27FC236}">
                <a16:creationId xmlns:a16="http://schemas.microsoft.com/office/drawing/2014/main" id="{796CBB10-1733-5503-316D-478A2F406D65}"/>
              </a:ext>
            </a:extLst>
          </p:cNvPr>
          <p:cNvSpPr txBox="1"/>
          <p:nvPr/>
        </p:nvSpPr>
        <p:spPr>
          <a:xfrm>
            <a:off x="7747000" y="2606685"/>
            <a:ext cx="4358640" cy="830997"/>
          </a:xfrm>
          <a:prstGeom prst="rect">
            <a:avLst/>
          </a:prstGeom>
          <a:noFill/>
        </p:spPr>
        <p:txBody>
          <a:bodyPr wrap="square" rtlCol="0">
            <a:spAutoFit/>
          </a:bodyPr>
          <a:lstStyle/>
          <a:p>
            <a:pPr algn="ctr"/>
            <a:r>
              <a:rPr lang="en-IN" sz="4800" u="sng" dirty="0">
                <a:latin typeface="Arial Rounded MT Bold" panose="020F0704030504030204" pitchFamily="34" charset="0"/>
              </a:rPr>
              <a:t>EDA</a:t>
            </a:r>
          </a:p>
        </p:txBody>
      </p:sp>
    </p:spTree>
    <p:extLst>
      <p:ext uri="{BB962C8B-B14F-4D97-AF65-F5344CB8AC3E}">
        <p14:creationId xmlns:p14="http://schemas.microsoft.com/office/powerpoint/2010/main" val="2348996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653AB-FADB-AE9F-C4AD-BB20B90A1C03}"/>
              </a:ext>
            </a:extLst>
          </p:cNvPr>
          <p:cNvSpPr txBox="1"/>
          <p:nvPr/>
        </p:nvSpPr>
        <p:spPr>
          <a:xfrm>
            <a:off x="518160" y="170537"/>
            <a:ext cx="9905673" cy="923330"/>
          </a:xfrm>
          <a:prstGeom prst="rect">
            <a:avLst/>
          </a:prstGeom>
          <a:noFill/>
        </p:spPr>
        <p:txBody>
          <a:bodyPr wrap="square" rtlCol="0">
            <a:spAutoFit/>
          </a:bodyPr>
          <a:lstStyle/>
          <a:p>
            <a:r>
              <a:rPr lang="en-IN" sz="5400" b="1" u="sng" dirty="0">
                <a:latin typeface="Arial Rounded MT Bold" panose="020F0704030504030204" pitchFamily="34" charset="0"/>
              </a:rPr>
              <a:t>Importance of EDA</a:t>
            </a:r>
          </a:p>
        </p:txBody>
      </p:sp>
      <p:sp>
        <p:nvSpPr>
          <p:cNvPr id="3" name="TextBox 2">
            <a:extLst>
              <a:ext uri="{FF2B5EF4-FFF2-40B4-BE49-F238E27FC236}">
                <a16:creationId xmlns:a16="http://schemas.microsoft.com/office/drawing/2014/main" id="{5D821463-CB0F-9FEF-AEA5-4E8910C1E8E6}"/>
              </a:ext>
            </a:extLst>
          </p:cNvPr>
          <p:cNvSpPr txBox="1"/>
          <p:nvPr/>
        </p:nvSpPr>
        <p:spPr>
          <a:xfrm>
            <a:off x="518160" y="1149568"/>
            <a:ext cx="8798560" cy="4708981"/>
          </a:xfrm>
          <a:prstGeom prst="rect">
            <a:avLst/>
          </a:prstGeom>
          <a:noFill/>
        </p:spPr>
        <p:txBody>
          <a:bodyPr wrap="square" rtlCol="0">
            <a:spAutoFit/>
          </a:bodyPr>
          <a:lstStyle/>
          <a:p>
            <a:r>
              <a:rPr lang="en-US" sz="2000" dirty="0">
                <a:latin typeface="Arial Rounded MT Bold" panose="020F0704030504030204" pitchFamily="34" charset="0"/>
              </a:rPr>
              <a:t>Exploratory Data Analysis (EDA) is important before applying any machine learning techniques because:</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Understanding Data</a:t>
            </a:r>
            <a:r>
              <a:rPr lang="en-US" sz="2000" dirty="0">
                <a:latin typeface="Arial Rounded MT Bold" panose="020F0704030504030204" pitchFamily="34" charset="0"/>
              </a:rPr>
              <a:t>: Provides insights into the structure, patterns, and relationships within the data.</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Identifying Anomalies</a:t>
            </a:r>
            <a:r>
              <a:rPr lang="en-US" sz="2000" dirty="0">
                <a:latin typeface="Arial Rounded MT Bold" panose="020F0704030504030204" pitchFamily="34" charset="0"/>
              </a:rPr>
              <a:t>: Helps detect outliers, missing values, and errors that need to be addressed.</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Feature Selection</a:t>
            </a:r>
            <a:r>
              <a:rPr lang="en-US" sz="2000" dirty="0">
                <a:latin typeface="Arial Rounded MT Bold" panose="020F0704030504030204" pitchFamily="34" charset="0"/>
              </a:rPr>
              <a:t>: Assists in identifying relevant features and reducing dimensionality for better model performance.</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Hypothesis Testing</a:t>
            </a:r>
            <a:r>
              <a:rPr lang="en-US" sz="2000" dirty="0">
                <a:latin typeface="Arial Rounded MT Bold" panose="020F0704030504030204" pitchFamily="34" charset="0"/>
              </a:rPr>
              <a:t>: Allows you to test assumptions and hypotheses about the data.</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Data Distribution</a:t>
            </a:r>
            <a:r>
              <a:rPr lang="en-US" sz="2000" dirty="0">
                <a:latin typeface="Arial Rounded MT Bold" panose="020F0704030504030204" pitchFamily="34" charset="0"/>
              </a:rPr>
              <a:t>: Helps understand the distribution of variables, which informs the choice of algorithms and preprocessing steps.</a:t>
            </a:r>
          </a:p>
          <a:p>
            <a:pPr marL="342900" indent="-342900">
              <a:buFont typeface="Wingdings" panose="05000000000000000000" pitchFamily="2" charset="2"/>
              <a:buChar char="q"/>
            </a:pPr>
            <a:r>
              <a:rPr lang="en-US" sz="2000" b="1" dirty="0">
                <a:solidFill>
                  <a:srgbClr val="FFFF00"/>
                </a:solidFill>
                <a:latin typeface="Arial Rounded MT Bold" panose="020F0704030504030204" pitchFamily="34" charset="0"/>
              </a:rPr>
              <a:t>Improving Models</a:t>
            </a:r>
            <a:r>
              <a:rPr lang="en-US" sz="2000" dirty="0">
                <a:latin typeface="Arial Rounded MT Bold" panose="020F0704030504030204" pitchFamily="34" charset="0"/>
              </a:rPr>
              <a:t>: Guides the preprocessing steps and feature engineering, leading to more accurate and efficient models.</a:t>
            </a:r>
          </a:p>
          <a:p>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195214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7D072-172E-FFE6-1710-5B6FD0D00B3A}"/>
              </a:ext>
            </a:extLst>
          </p:cNvPr>
          <p:cNvSpPr txBox="1"/>
          <p:nvPr/>
        </p:nvSpPr>
        <p:spPr>
          <a:xfrm>
            <a:off x="401997" y="406400"/>
            <a:ext cx="6563360" cy="2862322"/>
          </a:xfrm>
          <a:prstGeom prst="rect">
            <a:avLst/>
          </a:prstGeom>
          <a:noFill/>
        </p:spPr>
        <p:txBody>
          <a:bodyPr wrap="square" rtlCol="0">
            <a:spAutoFit/>
          </a:bodyPr>
          <a:lstStyle/>
          <a:p>
            <a:r>
              <a:rPr lang="en-IN" sz="2000" dirty="0">
                <a:latin typeface="Arial Rounded MT Bold" panose="020F0704030504030204" pitchFamily="34" charset="0"/>
              </a:rPr>
              <a:t>Now based on the conversion counts of various lead sources. We can see that , </a:t>
            </a:r>
          </a:p>
          <a:p>
            <a:pPr marL="342900" indent="-342900">
              <a:buFont typeface="Wingdings" panose="05000000000000000000" pitchFamily="2" charset="2"/>
              <a:buChar char="q"/>
            </a:pPr>
            <a:r>
              <a:rPr lang="en-IN" sz="2000" b="1" dirty="0">
                <a:solidFill>
                  <a:srgbClr val="FFFF00"/>
                </a:solidFill>
                <a:latin typeface="Arial Rounded MT Bold" panose="020F0704030504030204" pitchFamily="34" charset="0"/>
              </a:rPr>
              <a:t>Google has the highest count of conversions of leads. </a:t>
            </a:r>
          </a:p>
          <a:p>
            <a:pPr marL="342900" indent="-342900">
              <a:buFont typeface="Wingdings" panose="05000000000000000000" pitchFamily="2" charset="2"/>
              <a:buChar char="q"/>
            </a:pPr>
            <a:r>
              <a:rPr lang="en-IN" sz="2000" b="1" dirty="0">
                <a:solidFill>
                  <a:srgbClr val="FFFF00"/>
                </a:solidFill>
                <a:latin typeface="Arial Rounded MT Bold" panose="020F0704030504030204" pitchFamily="34" charset="0"/>
              </a:rPr>
              <a:t>In the 2</a:t>
            </a:r>
            <a:r>
              <a:rPr lang="en-IN" sz="2000" b="1" baseline="30000" dirty="0">
                <a:solidFill>
                  <a:srgbClr val="FFFF00"/>
                </a:solidFill>
                <a:latin typeface="Arial Rounded MT Bold" panose="020F0704030504030204" pitchFamily="34" charset="0"/>
              </a:rPr>
              <a:t>nd</a:t>
            </a:r>
            <a:r>
              <a:rPr lang="en-IN" sz="2000" b="1" dirty="0">
                <a:solidFill>
                  <a:srgbClr val="FFFF00"/>
                </a:solidFill>
                <a:latin typeface="Arial Rounded MT Bold" panose="020F0704030504030204" pitchFamily="34" charset="0"/>
              </a:rPr>
              <a:t> place is Direct traffic. </a:t>
            </a:r>
          </a:p>
          <a:p>
            <a:pPr marL="342900" indent="-342900">
              <a:buFont typeface="Wingdings" panose="05000000000000000000" pitchFamily="2" charset="2"/>
              <a:buChar char="q"/>
            </a:pPr>
            <a:r>
              <a:rPr lang="en-IN" sz="2000" b="1" dirty="0">
                <a:solidFill>
                  <a:srgbClr val="FFFF00"/>
                </a:solidFill>
                <a:latin typeface="Arial Rounded MT Bold" panose="020F0704030504030204" pitchFamily="34" charset="0"/>
              </a:rPr>
              <a:t>Quite surprisingly Facebook has a low conversion rate, given the stature of the medium it seems a better decision not advertise on Facebook. </a:t>
            </a:r>
            <a:endParaRPr lang="en-IN" sz="2000" dirty="0">
              <a:solidFill>
                <a:srgbClr val="FFFF00"/>
              </a:solidFill>
              <a:latin typeface="Arial Rounded MT Bold" panose="020F0704030504030204" pitchFamily="34" charset="0"/>
            </a:endParaRPr>
          </a:p>
        </p:txBody>
      </p:sp>
      <p:pic>
        <p:nvPicPr>
          <p:cNvPr id="3074" name="Picture 2">
            <a:extLst>
              <a:ext uri="{FF2B5EF4-FFF2-40B4-BE49-F238E27FC236}">
                <a16:creationId xmlns:a16="http://schemas.microsoft.com/office/drawing/2014/main" id="{8BE93B15-4A35-9453-E835-C4E45829B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240" y="300554"/>
            <a:ext cx="4094480" cy="33817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E8DBB70-DCAC-129D-700D-E90E59F2A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97" y="3429000"/>
            <a:ext cx="6273123" cy="3153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B06F01-2C3A-B590-5727-6F953A43417F}"/>
              </a:ext>
            </a:extLst>
          </p:cNvPr>
          <p:cNvSpPr txBox="1"/>
          <p:nvPr/>
        </p:nvSpPr>
        <p:spPr>
          <a:xfrm>
            <a:off x="7081520" y="3992880"/>
            <a:ext cx="4521200" cy="2246769"/>
          </a:xfrm>
          <a:prstGeom prst="rect">
            <a:avLst/>
          </a:prstGeom>
          <a:noFill/>
        </p:spPr>
        <p:txBody>
          <a:bodyPr wrap="square" rtlCol="0">
            <a:spAutoFit/>
          </a:bodyPr>
          <a:lstStyle/>
          <a:p>
            <a:r>
              <a:rPr lang="en-IN" sz="2000" dirty="0">
                <a:latin typeface="Arial Rounded MT Bold" panose="020F0704030504030204" pitchFamily="34" charset="0"/>
              </a:rPr>
              <a:t>For Specialization we can see that </a:t>
            </a:r>
            <a:r>
              <a:rPr lang="en-IN" sz="2000" b="1" dirty="0">
                <a:solidFill>
                  <a:srgbClr val="FF0000"/>
                </a:solidFill>
                <a:latin typeface="Arial Rounded MT Bold" panose="020F0704030504030204" pitchFamily="34" charset="0"/>
              </a:rPr>
              <a:t>Others and Finance management </a:t>
            </a:r>
            <a:r>
              <a:rPr lang="en-IN" sz="2000" dirty="0">
                <a:latin typeface="Arial Rounded MT Bold" panose="020F0704030504030204" pitchFamily="34" charset="0"/>
              </a:rPr>
              <a:t>have highest conversion rates. </a:t>
            </a:r>
          </a:p>
          <a:p>
            <a:endParaRPr lang="en-IN" sz="2000" dirty="0">
              <a:latin typeface="Arial Rounded MT Bold" panose="020F0704030504030204" pitchFamily="34" charset="0"/>
            </a:endParaRPr>
          </a:p>
          <a:p>
            <a:r>
              <a:rPr lang="en-IN" sz="2000" dirty="0">
                <a:latin typeface="Arial Rounded MT Bold" panose="020F0704030504030204" pitchFamily="34" charset="0"/>
              </a:rPr>
              <a:t>In terms of occupation </a:t>
            </a:r>
            <a:r>
              <a:rPr lang="en-IN" sz="2000" b="1" dirty="0">
                <a:solidFill>
                  <a:srgbClr val="FF0000"/>
                </a:solidFill>
                <a:latin typeface="Arial Rounded MT Bold" panose="020F0704030504030204" pitchFamily="34" charset="0"/>
              </a:rPr>
              <a:t>Unemployed</a:t>
            </a:r>
            <a:r>
              <a:rPr lang="en-IN" sz="2000" dirty="0">
                <a:latin typeface="Arial Rounded MT Bold" panose="020F0704030504030204" pitchFamily="34" charset="0"/>
              </a:rPr>
              <a:t> have the highest non-conversion rate</a:t>
            </a:r>
          </a:p>
        </p:txBody>
      </p:sp>
    </p:spTree>
    <p:extLst>
      <p:ext uri="{BB962C8B-B14F-4D97-AF65-F5344CB8AC3E}">
        <p14:creationId xmlns:p14="http://schemas.microsoft.com/office/powerpoint/2010/main" val="123355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3EDD8AE-A999-221C-009E-E39F71E57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48" y="345440"/>
            <a:ext cx="5516880" cy="2985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A45ECC-5FC3-C824-A6E4-8F64FD4F5988}"/>
              </a:ext>
            </a:extLst>
          </p:cNvPr>
          <p:cNvSpPr txBox="1"/>
          <p:nvPr/>
        </p:nvSpPr>
        <p:spPr>
          <a:xfrm>
            <a:off x="6231572" y="1022555"/>
            <a:ext cx="5516880" cy="1631216"/>
          </a:xfrm>
          <a:prstGeom prst="rect">
            <a:avLst/>
          </a:prstGeom>
          <a:noFill/>
        </p:spPr>
        <p:txBody>
          <a:bodyPr wrap="square" rtlCol="0">
            <a:spAutoFit/>
          </a:bodyPr>
          <a:lstStyle/>
          <a:p>
            <a:r>
              <a:rPr lang="en-IN" sz="2000" b="1" dirty="0">
                <a:latin typeface="Arial Rounded MT Bold" panose="020F0704030504030204" pitchFamily="34" charset="0"/>
              </a:rPr>
              <a:t>Conversion based on the last activity shows that </a:t>
            </a:r>
            <a:r>
              <a:rPr lang="en-IN" sz="2000" b="1" dirty="0">
                <a:solidFill>
                  <a:srgbClr val="FFFF00"/>
                </a:solidFill>
                <a:latin typeface="Arial Rounded MT Bold" panose="020F0704030504030204" pitchFamily="34" charset="0"/>
              </a:rPr>
              <a:t>SMS sent and Email Opened have the highest conversion rates. </a:t>
            </a:r>
          </a:p>
          <a:p>
            <a:r>
              <a:rPr lang="en-IN" sz="2000" b="1" dirty="0">
                <a:latin typeface="Arial Rounded MT Bold" panose="020F0704030504030204" pitchFamily="34" charset="0"/>
              </a:rPr>
              <a:t>Also we can see that </a:t>
            </a:r>
            <a:r>
              <a:rPr lang="en-IN" sz="2000" b="1" dirty="0">
                <a:solidFill>
                  <a:srgbClr val="FFFF00"/>
                </a:solidFill>
                <a:latin typeface="Arial Rounded MT Bold" panose="020F0704030504030204" pitchFamily="34" charset="0"/>
              </a:rPr>
              <a:t>Email Opened has the highest rate of non conversion as well.</a:t>
            </a:r>
            <a:r>
              <a:rPr lang="en-IN" sz="2000" b="1" dirty="0">
                <a:solidFill>
                  <a:srgbClr val="FF0000"/>
                </a:solidFill>
                <a:latin typeface="Arial Rounded MT Bold" panose="020F0704030504030204" pitchFamily="34" charset="0"/>
              </a:rPr>
              <a:t> </a:t>
            </a:r>
            <a:endParaRPr lang="en-IN" sz="2000" b="1" dirty="0">
              <a:latin typeface="Arial Rounded MT Bold" panose="020F0704030504030204" pitchFamily="34" charset="0"/>
            </a:endParaRPr>
          </a:p>
        </p:txBody>
      </p:sp>
      <p:pic>
        <p:nvPicPr>
          <p:cNvPr id="4100" name="Picture 4">
            <a:extLst>
              <a:ext uri="{FF2B5EF4-FFF2-40B4-BE49-F238E27FC236}">
                <a16:creationId xmlns:a16="http://schemas.microsoft.com/office/drawing/2014/main" id="{5C248D2C-583F-1FE1-4D4B-B6CDA0FE7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825" y="3007360"/>
            <a:ext cx="4701627" cy="35763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32FF89-89FF-A419-49C0-63653873147F}"/>
              </a:ext>
            </a:extLst>
          </p:cNvPr>
          <p:cNvSpPr txBox="1"/>
          <p:nvPr/>
        </p:nvSpPr>
        <p:spPr>
          <a:xfrm>
            <a:off x="714692" y="3694635"/>
            <a:ext cx="5516880" cy="1938992"/>
          </a:xfrm>
          <a:prstGeom prst="rect">
            <a:avLst/>
          </a:prstGeom>
          <a:noFill/>
        </p:spPr>
        <p:txBody>
          <a:bodyPr wrap="square" rtlCol="0">
            <a:spAutoFit/>
          </a:bodyPr>
          <a:lstStyle/>
          <a:p>
            <a:r>
              <a:rPr lang="en-IN" sz="2000" b="1" dirty="0">
                <a:latin typeface="Arial Rounded MT Bold" panose="020F0704030504030204" pitchFamily="34" charset="0"/>
              </a:rPr>
              <a:t>Here based on the </a:t>
            </a:r>
            <a:r>
              <a:rPr lang="en-IN" sz="2000" b="1" dirty="0">
                <a:solidFill>
                  <a:srgbClr val="FFFF00"/>
                </a:solidFill>
                <a:latin typeface="Arial Rounded MT Bold" panose="020F0704030504030204" pitchFamily="34" charset="0"/>
              </a:rPr>
              <a:t>Tags</a:t>
            </a:r>
            <a:r>
              <a:rPr lang="en-IN" sz="2000" b="1" dirty="0">
                <a:latin typeface="Arial Rounded MT Bold" panose="020F0704030504030204" pitchFamily="34" charset="0"/>
              </a:rPr>
              <a:t> we can see that </a:t>
            </a:r>
            <a:r>
              <a:rPr lang="en-IN" sz="2000" b="1" dirty="0">
                <a:solidFill>
                  <a:srgbClr val="FFFF00"/>
                </a:solidFill>
                <a:latin typeface="Arial Rounded MT Bold" panose="020F0704030504030204" pitchFamily="34" charset="0"/>
              </a:rPr>
              <a:t>other tags</a:t>
            </a:r>
            <a:r>
              <a:rPr lang="en-IN" sz="2000" b="1" dirty="0">
                <a:solidFill>
                  <a:srgbClr val="FF0000"/>
                </a:solidFill>
                <a:latin typeface="Arial Rounded MT Bold" panose="020F0704030504030204" pitchFamily="34" charset="0"/>
              </a:rPr>
              <a:t> </a:t>
            </a:r>
            <a:r>
              <a:rPr lang="en-IN" sz="2000" b="1" dirty="0">
                <a:latin typeface="Arial Rounded MT Bold" panose="020F0704030504030204" pitchFamily="34" charset="0"/>
              </a:rPr>
              <a:t>have </a:t>
            </a:r>
            <a:r>
              <a:rPr lang="en-IN" sz="2000" b="1" dirty="0">
                <a:solidFill>
                  <a:srgbClr val="FFFF00"/>
                </a:solidFill>
                <a:latin typeface="Arial Rounded MT Bold" panose="020F0704030504030204" pitchFamily="34" charset="0"/>
              </a:rPr>
              <a:t>highest rate of non-conversion. </a:t>
            </a:r>
          </a:p>
          <a:p>
            <a:endParaRPr lang="en-IN" sz="2000" b="1" dirty="0">
              <a:solidFill>
                <a:srgbClr val="FFFF00"/>
              </a:solidFill>
              <a:latin typeface="Arial Rounded MT Bold" panose="020F0704030504030204" pitchFamily="34" charset="0"/>
            </a:endParaRPr>
          </a:p>
          <a:p>
            <a:r>
              <a:rPr lang="en-IN" sz="2000" b="1" dirty="0">
                <a:solidFill>
                  <a:srgbClr val="FFFF00"/>
                </a:solidFill>
                <a:latin typeface="Arial Rounded MT Bold" panose="020F0704030504030204" pitchFamily="34" charset="0"/>
              </a:rPr>
              <a:t>Whereas, reverting back after reading the email has the highest rate of conversion.</a:t>
            </a:r>
            <a:r>
              <a:rPr lang="en-IN" sz="2000" b="1" dirty="0">
                <a:solidFill>
                  <a:srgbClr val="FF0000"/>
                </a:solidFill>
                <a:latin typeface="Arial Rounded MT Bold" panose="020F0704030504030204" pitchFamily="34" charset="0"/>
              </a:rPr>
              <a:t> </a:t>
            </a:r>
            <a:endParaRPr lang="en-IN" sz="2000" b="1" dirty="0">
              <a:latin typeface="Arial Rounded MT Bold" panose="020F0704030504030204" pitchFamily="34" charset="0"/>
            </a:endParaRPr>
          </a:p>
        </p:txBody>
      </p:sp>
    </p:spTree>
    <p:extLst>
      <p:ext uri="{BB962C8B-B14F-4D97-AF65-F5344CB8AC3E}">
        <p14:creationId xmlns:p14="http://schemas.microsoft.com/office/powerpoint/2010/main" val="31938802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BB3A03C-1DEB-4D4E-85A4-4A4255A15C9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Mesh</Template>
  <TotalTime>1557</TotalTime>
  <Words>1421</Words>
  <Application>Microsoft Office PowerPoint</Application>
  <PresentationFormat>Widescreen</PresentationFormat>
  <Paragraphs>119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Narrow</vt:lpstr>
      <vt:lpstr>Arial Rounded MT Bold</vt:lpstr>
      <vt:lpstr>Calibri</vt:lpstr>
      <vt:lpstr>Century Gothic</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SUBHAM ROY</dc:creator>
  <cp:lastModifiedBy>SUBHAM ROY</cp:lastModifiedBy>
  <cp:revision>1</cp:revision>
  <dcterms:created xsi:type="dcterms:W3CDTF">2024-06-15T22:04:36Z</dcterms:created>
  <dcterms:modified xsi:type="dcterms:W3CDTF">2024-06-17T00:16:31Z</dcterms:modified>
</cp:coreProperties>
</file>